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9" d="100"/>
          <a:sy n="69" d="100"/>
        </p:scale>
        <p:origin x="-542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4" name="グループ化 693"/>
          <p:cNvGrpSpPr/>
          <p:nvPr/>
        </p:nvGrpSpPr>
        <p:grpSpPr>
          <a:xfrm>
            <a:off x="8328375" y="604153"/>
            <a:ext cx="719603" cy="1826144"/>
            <a:chOff x="4108550" y="148199"/>
            <a:chExt cx="719603" cy="1826144"/>
          </a:xfrm>
        </p:grpSpPr>
        <p:grpSp>
          <p:nvGrpSpPr>
            <p:cNvPr id="695" name="グループ化 694"/>
            <p:cNvGrpSpPr/>
            <p:nvPr/>
          </p:nvGrpSpPr>
          <p:grpSpPr>
            <a:xfrm>
              <a:off x="4108550" y="683952"/>
              <a:ext cx="719603" cy="831968"/>
              <a:chOff x="4108550" y="4732300"/>
              <a:chExt cx="719603" cy="831968"/>
            </a:xfrm>
          </p:grpSpPr>
          <p:sp>
            <p:nvSpPr>
              <p:cNvPr id="707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片側の 2 つの角を丸めた四角形 707"/>
              <p:cNvSpPr/>
              <p:nvPr/>
            </p:nvSpPr>
            <p:spPr>
              <a:xfrm rot="10800000">
                <a:off x="4398361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9" name="グループ化 708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718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9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0" name="角丸四角形 709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1" name="グループ化 710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714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6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2" name="フリーフォーム 711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円/楕円 4"/>
              <p:cNvSpPr/>
              <p:nvPr/>
            </p:nvSpPr>
            <p:spPr>
              <a:xfrm>
                <a:off x="4370884" y="5305954"/>
                <a:ext cx="194934" cy="6697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96" name="グループ化 695"/>
            <p:cNvGrpSpPr/>
            <p:nvPr/>
          </p:nvGrpSpPr>
          <p:grpSpPr>
            <a:xfrm>
              <a:off x="4160912" y="148199"/>
              <a:ext cx="628846" cy="662016"/>
              <a:chOff x="4504745" y="3608910"/>
              <a:chExt cx="1464936" cy="1542210"/>
            </a:xfrm>
          </p:grpSpPr>
          <p:sp>
            <p:nvSpPr>
              <p:cNvPr id="704" name="台形 703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円/楕円 704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>
              <a:off x="4168081" y="1402160"/>
              <a:ext cx="604867" cy="572183"/>
              <a:chOff x="4830249" y="5387877"/>
              <a:chExt cx="604867" cy="572183"/>
            </a:xfrm>
          </p:grpSpPr>
          <p:sp>
            <p:nvSpPr>
              <p:cNvPr id="698" name="片側の 2 つの角を丸めた四角形 697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角丸四角形 698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円/楕円 699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2" name="円/楕円 701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3" name="円/楕円 702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20" name="グループ化 719"/>
          <p:cNvGrpSpPr/>
          <p:nvPr/>
        </p:nvGrpSpPr>
        <p:grpSpPr>
          <a:xfrm>
            <a:off x="6438165" y="615159"/>
            <a:ext cx="719603" cy="1826144"/>
            <a:chOff x="2984924" y="148199"/>
            <a:chExt cx="719603" cy="1826144"/>
          </a:xfrm>
        </p:grpSpPr>
        <p:grpSp>
          <p:nvGrpSpPr>
            <p:cNvPr id="721" name="グループ化 720"/>
            <p:cNvGrpSpPr/>
            <p:nvPr/>
          </p:nvGrpSpPr>
          <p:grpSpPr>
            <a:xfrm>
              <a:off x="2984924" y="622823"/>
              <a:ext cx="719603" cy="893097"/>
              <a:chOff x="2984924" y="4671171"/>
              <a:chExt cx="719603" cy="893097"/>
            </a:xfrm>
          </p:grpSpPr>
          <p:sp>
            <p:nvSpPr>
              <p:cNvPr id="733" name="片側の 2 つの角を丸めた四角形 732"/>
              <p:cNvSpPr/>
              <p:nvPr/>
            </p:nvSpPr>
            <p:spPr>
              <a:xfrm rot="10800000">
                <a:off x="327473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フリーフォーム 733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5" name="グループ化 734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747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6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フリーフォーム 736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8" name="グループ化 737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741" name="角丸四角形 740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3" name="角丸四角形 742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4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5" name="月 744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6" name="月 745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9" name="月 738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円/楕円 4"/>
              <p:cNvSpPr/>
              <p:nvPr/>
            </p:nvSpPr>
            <p:spPr>
              <a:xfrm>
                <a:off x="3247258" y="5305954"/>
                <a:ext cx="194934" cy="6697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2" name="グループ化 721"/>
            <p:cNvGrpSpPr/>
            <p:nvPr/>
          </p:nvGrpSpPr>
          <p:grpSpPr>
            <a:xfrm>
              <a:off x="3035153" y="148199"/>
              <a:ext cx="628846" cy="662016"/>
              <a:chOff x="4504745" y="3608910"/>
              <a:chExt cx="1464936" cy="1542210"/>
            </a:xfrm>
          </p:grpSpPr>
          <p:sp>
            <p:nvSpPr>
              <p:cNvPr id="730" name="台形 729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1" name="円/楕円 730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2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23" name="グループ化 722"/>
            <p:cNvGrpSpPr/>
            <p:nvPr/>
          </p:nvGrpSpPr>
          <p:grpSpPr>
            <a:xfrm>
              <a:off x="3045124" y="1402160"/>
              <a:ext cx="604867" cy="572183"/>
              <a:chOff x="4830249" y="5387877"/>
              <a:chExt cx="604867" cy="572183"/>
            </a:xfrm>
          </p:grpSpPr>
          <p:sp>
            <p:nvSpPr>
              <p:cNvPr id="724" name="片側の 2 つの角を丸めた四角形 723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5" name="角丸四角形 724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円/楕円 725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7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円/楕円 727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円/楕円 728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49" name="グループ化 748"/>
          <p:cNvGrpSpPr/>
          <p:nvPr/>
        </p:nvGrpSpPr>
        <p:grpSpPr>
          <a:xfrm>
            <a:off x="4601808" y="660298"/>
            <a:ext cx="719604" cy="1758167"/>
            <a:chOff x="1837298" y="216176"/>
            <a:chExt cx="719604" cy="1758167"/>
          </a:xfrm>
        </p:grpSpPr>
        <p:grpSp>
          <p:nvGrpSpPr>
            <p:cNvPr id="750" name="グループ化 749"/>
            <p:cNvGrpSpPr/>
            <p:nvPr/>
          </p:nvGrpSpPr>
          <p:grpSpPr>
            <a:xfrm>
              <a:off x="1837298" y="679684"/>
              <a:ext cx="719604" cy="870861"/>
              <a:chOff x="1837298" y="4693407"/>
              <a:chExt cx="719604" cy="870861"/>
            </a:xfrm>
          </p:grpSpPr>
          <p:sp>
            <p:nvSpPr>
              <p:cNvPr id="762" name="片側の 2 つの角を丸めた四角形 761"/>
              <p:cNvSpPr/>
              <p:nvPr/>
            </p:nvSpPr>
            <p:spPr>
              <a:xfrm rot="10800000">
                <a:off x="2127108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3" name="グループ化 762"/>
              <p:cNvGrpSpPr/>
              <p:nvPr/>
            </p:nvGrpSpPr>
            <p:grpSpPr>
              <a:xfrm>
                <a:off x="1837298" y="4693407"/>
                <a:ext cx="719604" cy="718427"/>
                <a:chOff x="1837298" y="4693407"/>
                <a:chExt cx="719604" cy="718427"/>
              </a:xfrm>
            </p:grpSpPr>
            <p:sp>
              <p:nvSpPr>
                <p:cNvPr id="764" name="星 24 763"/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5" name="円/楕円 805"/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6" name="円/楕円 806"/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円/楕円 807"/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8" name="弦 767"/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9" name="弦 768"/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0" name="フローチャート: 手操作入力 675"/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1" name="弦 770"/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弦 771"/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3" name="フローチャート: 手操作入力 680"/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4" name="円/楕円 820"/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5" name="円/楕円 4"/>
                <p:cNvSpPr/>
                <p:nvPr/>
              </p:nvSpPr>
              <p:spPr>
                <a:xfrm>
                  <a:off x="2079650" y="5288922"/>
                  <a:ext cx="246597" cy="65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51" name="グループ化 750"/>
            <p:cNvGrpSpPr/>
            <p:nvPr/>
          </p:nvGrpSpPr>
          <p:grpSpPr>
            <a:xfrm>
              <a:off x="1882014" y="216176"/>
              <a:ext cx="628846" cy="662016"/>
              <a:chOff x="4504745" y="3608910"/>
              <a:chExt cx="1464936" cy="1542210"/>
            </a:xfrm>
          </p:grpSpPr>
          <p:sp>
            <p:nvSpPr>
              <p:cNvPr id="759" name="台形 758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円/楕円 759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52" name="グループ化 751"/>
            <p:cNvGrpSpPr/>
            <p:nvPr/>
          </p:nvGrpSpPr>
          <p:grpSpPr>
            <a:xfrm>
              <a:off x="1898184" y="1402160"/>
              <a:ext cx="604867" cy="572183"/>
              <a:chOff x="4830249" y="5387877"/>
              <a:chExt cx="604867" cy="572183"/>
            </a:xfrm>
          </p:grpSpPr>
          <p:sp>
            <p:nvSpPr>
              <p:cNvPr id="753" name="片側の 2 つの角を丸めた四角形 752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角丸四角形 753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5" name="円/楕円 754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6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7" name="円/楕円 756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8" name="円/楕円 757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76" name="グループ化 775"/>
          <p:cNvGrpSpPr/>
          <p:nvPr/>
        </p:nvGrpSpPr>
        <p:grpSpPr>
          <a:xfrm>
            <a:off x="2773320" y="592666"/>
            <a:ext cx="719603" cy="1849436"/>
            <a:chOff x="703823" y="124907"/>
            <a:chExt cx="719603" cy="1849436"/>
          </a:xfrm>
        </p:grpSpPr>
        <p:grpSp>
          <p:nvGrpSpPr>
            <p:cNvPr id="777" name="グループ化 776"/>
            <p:cNvGrpSpPr/>
            <p:nvPr/>
          </p:nvGrpSpPr>
          <p:grpSpPr>
            <a:xfrm>
              <a:off x="703823" y="600860"/>
              <a:ext cx="719603" cy="915060"/>
              <a:chOff x="703823" y="4649208"/>
              <a:chExt cx="719603" cy="915060"/>
            </a:xfrm>
          </p:grpSpPr>
          <p:sp>
            <p:nvSpPr>
              <p:cNvPr id="789" name="片側の 2 つの角を丸めた四角形 788"/>
              <p:cNvSpPr/>
              <p:nvPr/>
            </p:nvSpPr>
            <p:spPr>
              <a:xfrm rot="10800000">
                <a:off x="993633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0" name="グループ化 789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803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1" name="グループ化 790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801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2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3" name="グループ化 792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797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8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9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4" name="台形 793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フリーフォーム 794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円/楕円 4"/>
              <p:cNvSpPr/>
              <p:nvPr/>
            </p:nvSpPr>
            <p:spPr>
              <a:xfrm>
                <a:off x="966157" y="5282899"/>
                <a:ext cx="194934" cy="90031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8" name="グループ化 777"/>
            <p:cNvGrpSpPr/>
            <p:nvPr/>
          </p:nvGrpSpPr>
          <p:grpSpPr>
            <a:xfrm>
              <a:off x="765806" y="124907"/>
              <a:ext cx="628846" cy="662016"/>
              <a:chOff x="4504745" y="3608910"/>
              <a:chExt cx="1464936" cy="1542210"/>
            </a:xfrm>
          </p:grpSpPr>
          <p:sp>
            <p:nvSpPr>
              <p:cNvPr id="786" name="台形 785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7" name="円/楕円 786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8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79" name="グループ化 778"/>
            <p:cNvGrpSpPr/>
            <p:nvPr/>
          </p:nvGrpSpPr>
          <p:grpSpPr>
            <a:xfrm>
              <a:off x="758756" y="1402160"/>
              <a:ext cx="604867" cy="572183"/>
              <a:chOff x="4830249" y="5387877"/>
              <a:chExt cx="604867" cy="572183"/>
            </a:xfrm>
          </p:grpSpPr>
          <p:sp>
            <p:nvSpPr>
              <p:cNvPr id="780" name="片側の 2 つの角を丸めた四角形 779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1" name="角丸四角形 780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2" name="円/楕円 781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3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4" name="円/楕円 783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円/楕円 784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07" name="グループ化 806"/>
          <p:cNvGrpSpPr/>
          <p:nvPr/>
        </p:nvGrpSpPr>
        <p:grpSpPr>
          <a:xfrm>
            <a:off x="797546" y="475072"/>
            <a:ext cx="822595" cy="1956675"/>
            <a:chOff x="-459400" y="17668"/>
            <a:chExt cx="822595" cy="1956675"/>
          </a:xfrm>
        </p:grpSpPr>
        <p:grpSp>
          <p:nvGrpSpPr>
            <p:cNvPr id="808" name="グループ化 807"/>
            <p:cNvGrpSpPr/>
            <p:nvPr/>
          </p:nvGrpSpPr>
          <p:grpSpPr>
            <a:xfrm>
              <a:off x="-459400" y="525966"/>
              <a:ext cx="822595" cy="1005932"/>
              <a:chOff x="-459400" y="4574314"/>
              <a:chExt cx="822595" cy="1005932"/>
            </a:xfrm>
          </p:grpSpPr>
          <p:sp>
            <p:nvSpPr>
              <p:cNvPr id="820" name="片側の 2 つの角を丸めた四角形 819"/>
              <p:cNvSpPr/>
              <p:nvPr/>
            </p:nvSpPr>
            <p:spPr>
              <a:xfrm rot="10800000">
                <a:off x="-118094" y="533588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フリーフォーム 820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2" name="グループ化 821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834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5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3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フリーフォーム 823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フリーフォーム 824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6" name="グループ化 825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828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9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0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1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2" name="フリーフォーム 831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3" name="フリーフォーム 832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7" name="円/楕円 4"/>
              <p:cNvSpPr/>
              <p:nvPr/>
            </p:nvSpPr>
            <p:spPr>
              <a:xfrm>
                <a:off x="-145570" y="5319709"/>
                <a:ext cx="194934" cy="6904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9" name="グループ化 808"/>
            <p:cNvGrpSpPr/>
            <p:nvPr/>
          </p:nvGrpSpPr>
          <p:grpSpPr>
            <a:xfrm>
              <a:off x="-356365" y="17668"/>
              <a:ext cx="628846" cy="662016"/>
              <a:chOff x="4504745" y="3608910"/>
              <a:chExt cx="1464936" cy="1542210"/>
            </a:xfrm>
          </p:grpSpPr>
          <p:sp>
            <p:nvSpPr>
              <p:cNvPr id="817" name="台形 816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8" name="円/楕円 817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10" name="グループ化 809"/>
            <p:cNvGrpSpPr/>
            <p:nvPr/>
          </p:nvGrpSpPr>
          <p:grpSpPr>
            <a:xfrm>
              <a:off x="-350192" y="1402160"/>
              <a:ext cx="604867" cy="572183"/>
              <a:chOff x="4830249" y="5387877"/>
              <a:chExt cx="604867" cy="572183"/>
            </a:xfrm>
          </p:grpSpPr>
          <p:sp>
            <p:nvSpPr>
              <p:cNvPr id="811" name="片側の 2 つの角を丸めた四角形 810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2" name="角丸四角形 811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3" name="円/楕円 812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5" name="円/楕円 814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6" name="円/楕円 815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36" name="グループ化 835"/>
          <p:cNvGrpSpPr/>
          <p:nvPr/>
        </p:nvGrpSpPr>
        <p:grpSpPr>
          <a:xfrm>
            <a:off x="493766" y="2397279"/>
            <a:ext cx="1369038" cy="2058670"/>
            <a:chOff x="-459400" y="2218349"/>
            <a:chExt cx="1369038" cy="2058670"/>
          </a:xfrm>
        </p:grpSpPr>
        <p:sp>
          <p:nvSpPr>
            <p:cNvPr id="837" name="涙形 836"/>
            <p:cNvSpPr/>
            <p:nvPr/>
          </p:nvSpPr>
          <p:spPr>
            <a:xfrm rot="16533839">
              <a:off x="149205" y="3516587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38" name="グループ化 837"/>
            <p:cNvGrpSpPr/>
            <p:nvPr/>
          </p:nvGrpSpPr>
          <p:grpSpPr>
            <a:xfrm>
              <a:off x="-459400" y="2218349"/>
              <a:ext cx="822595" cy="1956675"/>
              <a:chOff x="-459400" y="17668"/>
              <a:chExt cx="822595" cy="1956675"/>
            </a:xfrm>
          </p:grpSpPr>
          <p:grpSp>
            <p:nvGrpSpPr>
              <p:cNvPr id="854" name="グループ化 853"/>
              <p:cNvGrpSpPr/>
              <p:nvPr/>
            </p:nvGrpSpPr>
            <p:grpSpPr>
              <a:xfrm>
                <a:off x="-459400" y="52596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866" name="片側の 2 つの角を丸めた四角形 865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7" name="フリーフォーム 866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8" name="グループ化 867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878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9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69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0" name="フリーフォーム 869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1" name="フリーフォーム 870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2" name="グループ化 871"/>
                <p:cNvGrpSpPr/>
                <p:nvPr/>
              </p:nvGrpSpPr>
              <p:grpSpPr>
                <a:xfrm>
                  <a:off x="-305013" y="4932818"/>
                  <a:ext cx="513820" cy="202541"/>
                  <a:chOff x="-298046" y="4932818"/>
                  <a:chExt cx="513820" cy="202541"/>
                </a:xfrm>
              </p:grpSpPr>
              <p:sp>
                <p:nvSpPr>
                  <p:cNvPr id="874" name="フリーフォーム 873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5" name="フリーフォーム 874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6" name="フリーフォーム 875"/>
                  <p:cNvSpPr/>
                  <p:nvPr/>
                </p:nvSpPr>
                <p:spPr>
                  <a:xfrm>
                    <a:off x="-298046" y="5060643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7" name="フリーフォーム 876"/>
                  <p:cNvSpPr/>
                  <p:nvPr/>
                </p:nvSpPr>
                <p:spPr>
                  <a:xfrm>
                    <a:off x="22629" y="5060643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73" name="円/楕円 4"/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5" name="グループ化 854"/>
              <p:cNvGrpSpPr/>
              <p:nvPr/>
            </p:nvGrpSpPr>
            <p:grpSpPr>
              <a:xfrm>
                <a:off x="-356365" y="17668"/>
                <a:ext cx="628846" cy="662016"/>
                <a:chOff x="4504745" y="3608910"/>
                <a:chExt cx="1464936" cy="1542210"/>
              </a:xfrm>
            </p:grpSpPr>
            <p:sp>
              <p:nvSpPr>
                <p:cNvPr id="863" name="台形 862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4" name="円/楕円 863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5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56" name="グループ化 855"/>
              <p:cNvGrpSpPr/>
              <p:nvPr/>
            </p:nvGrpSpPr>
            <p:grpSpPr>
              <a:xfrm>
                <a:off x="-350192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857" name="片側の 2 つの角を丸めた四角形 856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角丸四角形 857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9" name="円/楕円 858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0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1" name="円/楕円 860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2" name="円/楕円 861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39" name="グループ化 838"/>
            <p:cNvGrpSpPr/>
            <p:nvPr/>
          </p:nvGrpSpPr>
          <p:grpSpPr>
            <a:xfrm>
              <a:off x="-367655" y="3431560"/>
              <a:ext cx="812576" cy="779359"/>
              <a:chOff x="3288734" y="4862844"/>
              <a:chExt cx="1535878" cy="1473092"/>
            </a:xfrm>
          </p:grpSpPr>
          <p:sp>
            <p:nvSpPr>
              <p:cNvPr id="840" name="片側の 2 つの角を丸めた四角形 839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1" name="角丸四角形 840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2" name="片側の 2 つの角を丸めた四角形 841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3" name="グループ化 842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845" name="円/楕円 844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6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7" name="フリーフォーム 846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8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9" name="角丸四角形 848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角丸四角形 849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角丸四角形 850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2" name="角丸四角形 851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角丸四角形 852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4" name="角丸四角形 843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80" name="グループ化 879"/>
          <p:cNvGrpSpPr/>
          <p:nvPr/>
        </p:nvGrpSpPr>
        <p:grpSpPr>
          <a:xfrm>
            <a:off x="2398593" y="2505797"/>
            <a:ext cx="1305346" cy="1951431"/>
            <a:chOff x="703823" y="2325588"/>
            <a:chExt cx="1305346" cy="1951431"/>
          </a:xfrm>
        </p:grpSpPr>
        <p:sp>
          <p:nvSpPr>
            <p:cNvPr id="881" name="涙形 880"/>
            <p:cNvSpPr/>
            <p:nvPr/>
          </p:nvSpPr>
          <p:spPr>
            <a:xfrm rot="16533839">
              <a:off x="1248736" y="3516587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82" name="グループ化 881"/>
            <p:cNvGrpSpPr/>
            <p:nvPr/>
          </p:nvGrpSpPr>
          <p:grpSpPr>
            <a:xfrm>
              <a:off x="703823" y="2325588"/>
              <a:ext cx="719603" cy="1849436"/>
              <a:chOff x="703823" y="124907"/>
              <a:chExt cx="719603" cy="1849436"/>
            </a:xfrm>
          </p:grpSpPr>
          <p:grpSp>
            <p:nvGrpSpPr>
              <p:cNvPr id="900" name="グループ化 899"/>
              <p:cNvGrpSpPr/>
              <p:nvPr/>
            </p:nvGrpSpPr>
            <p:grpSpPr>
              <a:xfrm>
                <a:off x="703823" y="600860"/>
                <a:ext cx="719603" cy="915060"/>
                <a:chOff x="703823" y="4649208"/>
                <a:chExt cx="719603" cy="915060"/>
              </a:xfrm>
            </p:grpSpPr>
            <p:sp>
              <p:nvSpPr>
                <p:cNvPr id="912" name="片側の 2 つの角を丸めた四角形 911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13" name="グループ化 912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924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5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6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7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4" name="グループ化 913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922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3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5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16" name="グループ化 915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920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1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7" name="台形 916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9" name="円/楕円 4"/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01" name="グループ化 900"/>
              <p:cNvGrpSpPr/>
              <p:nvPr/>
            </p:nvGrpSpPr>
            <p:grpSpPr>
              <a:xfrm>
                <a:off x="765806" y="124907"/>
                <a:ext cx="628846" cy="662016"/>
                <a:chOff x="4504745" y="3608910"/>
                <a:chExt cx="1464936" cy="1542210"/>
              </a:xfrm>
            </p:grpSpPr>
            <p:sp>
              <p:nvSpPr>
                <p:cNvPr id="909" name="台形 908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円/楕円 909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02" name="グループ化 901"/>
              <p:cNvGrpSpPr/>
              <p:nvPr/>
            </p:nvGrpSpPr>
            <p:grpSpPr>
              <a:xfrm>
                <a:off x="758756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903" name="片側の 2 つの角を丸めた四角形 902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角丸四角形 903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5" name="円/楕円 904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円/楕円 906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円/楕円 907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83" name="グループ化 882"/>
            <p:cNvGrpSpPr/>
            <p:nvPr/>
          </p:nvGrpSpPr>
          <p:grpSpPr>
            <a:xfrm>
              <a:off x="731876" y="3431560"/>
              <a:ext cx="812576" cy="779359"/>
              <a:chOff x="3288734" y="4862844"/>
              <a:chExt cx="1535878" cy="1473092"/>
            </a:xfrm>
          </p:grpSpPr>
          <p:sp>
            <p:nvSpPr>
              <p:cNvPr id="886" name="片側の 2 つの角を丸めた四角形 885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7" name="角丸四角形 886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8" name="片側の 2 つの角を丸めた四角形 887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9" name="グループ化 888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891" name="円/楕円 890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2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4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5" name="角丸四角形 894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6" name="角丸四角形 895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7" name="角丸四角形 896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8" name="角丸四角形 897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9" name="角丸四角形 898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90" name="角丸四角形 889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84" name="円/楕円 847"/>
            <p:cNvSpPr/>
            <p:nvPr/>
          </p:nvSpPr>
          <p:spPr>
            <a:xfrm>
              <a:off x="859007" y="3143079"/>
              <a:ext cx="83443" cy="69897"/>
            </a:xfrm>
            <a:custGeom>
              <a:avLst/>
              <a:gdLst/>
              <a:ahLst/>
              <a:cxnLst/>
              <a:rect l="l" t="t" r="r" b="b"/>
              <a:pathLst>
                <a:path w="61694" h="66702">
                  <a:moveTo>
                    <a:pt x="30847" y="0"/>
                  </a:moveTo>
                  <a:cubicBezTo>
                    <a:pt x="47883" y="0"/>
                    <a:pt x="61694" y="21865"/>
                    <a:pt x="61694" y="48836"/>
                  </a:cubicBezTo>
                  <a:lnTo>
                    <a:pt x="57563" y="64626"/>
                  </a:lnTo>
                  <a:cubicBezTo>
                    <a:pt x="55348" y="46202"/>
                    <a:pt x="44294" y="33656"/>
                    <a:pt x="31390" y="33656"/>
                  </a:cubicBezTo>
                  <a:cubicBezTo>
                    <a:pt x="17969" y="33656"/>
                    <a:pt x="6550" y="47226"/>
                    <a:pt x="4674" y="66702"/>
                  </a:cubicBezTo>
                  <a:cubicBezTo>
                    <a:pt x="812" y="61618"/>
                    <a:pt x="0" y="55377"/>
                    <a:pt x="0" y="48836"/>
                  </a:cubicBezTo>
                  <a:cubicBezTo>
                    <a:pt x="0" y="21865"/>
                    <a:pt x="13811" y="0"/>
                    <a:pt x="3084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5" name="円/楕円 847"/>
            <p:cNvSpPr/>
            <p:nvPr/>
          </p:nvSpPr>
          <p:spPr>
            <a:xfrm>
              <a:off x="1176199" y="3143079"/>
              <a:ext cx="83443" cy="69897"/>
            </a:xfrm>
            <a:custGeom>
              <a:avLst/>
              <a:gdLst/>
              <a:ahLst/>
              <a:cxnLst/>
              <a:rect l="l" t="t" r="r" b="b"/>
              <a:pathLst>
                <a:path w="61694" h="66702">
                  <a:moveTo>
                    <a:pt x="30847" y="0"/>
                  </a:moveTo>
                  <a:cubicBezTo>
                    <a:pt x="47883" y="0"/>
                    <a:pt x="61694" y="21865"/>
                    <a:pt x="61694" y="48836"/>
                  </a:cubicBezTo>
                  <a:lnTo>
                    <a:pt x="57563" y="64626"/>
                  </a:lnTo>
                  <a:cubicBezTo>
                    <a:pt x="55348" y="46202"/>
                    <a:pt x="44294" y="33656"/>
                    <a:pt x="31390" y="33656"/>
                  </a:cubicBezTo>
                  <a:cubicBezTo>
                    <a:pt x="17969" y="33656"/>
                    <a:pt x="6550" y="47226"/>
                    <a:pt x="4674" y="66702"/>
                  </a:cubicBezTo>
                  <a:cubicBezTo>
                    <a:pt x="812" y="61618"/>
                    <a:pt x="0" y="55377"/>
                    <a:pt x="0" y="48836"/>
                  </a:cubicBezTo>
                  <a:cubicBezTo>
                    <a:pt x="0" y="21865"/>
                    <a:pt x="13811" y="0"/>
                    <a:pt x="3084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28" name="グループ化 927"/>
          <p:cNvGrpSpPr/>
          <p:nvPr/>
        </p:nvGrpSpPr>
        <p:grpSpPr>
          <a:xfrm>
            <a:off x="4291692" y="2600449"/>
            <a:ext cx="1318920" cy="1860162"/>
            <a:chOff x="1837298" y="2416857"/>
            <a:chExt cx="1318920" cy="1860162"/>
          </a:xfrm>
        </p:grpSpPr>
        <p:sp>
          <p:nvSpPr>
            <p:cNvPr id="929" name="涙形 928"/>
            <p:cNvSpPr/>
            <p:nvPr/>
          </p:nvSpPr>
          <p:spPr>
            <a:xfrm rot="16533839">
              <a:off x="2395785" y="3516587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30" name="グループ化 929"/>
            <p:cNvGrpSpPr/>
            <p:nvPr/>
          </p:nvGrpSpPr>
          <p:grpSpPr>
            <a:xfrm>
              <a:off x="1837298" y="2416857"/>
              <a:ext cx="719604" cy="1758167"/>
              <a:chOff x="1837298" y="216176"/>
              <a:chExt cx="719604" cy="1758167"/>
            </a:xfrm>
          </p:grpSpPr>
          <p:grpSp>
            <p:nvGrpSpPr>
              <p:cNvPr id="948" name="グループ化 947"/>
              <p:cNvGrpSpPr/>
              <p:nvPr/>
            </p:nvGrpSpPr>
            <p:grpSpPr>
              <a:xfrm>
                <a:off x="1837298" y="679684"/>
                <a:ext cx="719604" cy="870861"/>
                <a:chOff x="1837298" y="4693407"/>
                <a:chExt cx="719604" cy="870861"/>
              </a:xfrm>
            </p:grpSpPr>
            <p:sp>
              <p:nvSpPr>
                <p:cNvPr id="960" name="片側の 2 つの角を丸めた四角形 959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1" name="グループ化 960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962" name="星 24 961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3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4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5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6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7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8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9" name="円/楕円 4"/>
                  <p:cNvSpPr/>
                  <p:nvPr/>
                </p:nvSpPr>
                <p:spPr>
                  <a:xfrm>
                    <a:off x="2079650" y="5278396"/>
                    <a:ext cx="246597" cy="75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49" name="グループ化 948"/>
              <p:cNvGrpSpPr/>
              <p:nvPr/>
            </p:nvGrpSpPr>
            <p:grpSpPr>
              <a:xfrm>
                <a:off x="1882014" y="216176"/>
                <a:ext cx="628846" cy="662016"/>
                <a:chOff x="4504745" y="3608910"/>
                <a:chExt cx="1464936" cy="1542210"/>
              </a:xfrm>
            </p:grpSpPr>
            <p:sp>
              <p:nvSpPr>
                <p:cNvPr id="957" name="台形 956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8" name="円/楕円 957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9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50" name="グループ化 949"/>
              <p:cNvGrpSpPr/>
              <p:nvPr/>
            </p:nvGrpSpPr>
            <p:grpSpPr>
              <a:xfrm>
                <a:off x="189818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951" name="片側の 2 つの角を丸めた四角形 950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2" name="角丸四角形 951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3" name="円/楕円 952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4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5" name="円/楕円 954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6" name="円/楕円 955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931" name="グループ化 930"/>
            <p:cNvGrpSpPr/>
            <p:nvPr/>
          </p:nvGrpSpPr>
          <p:grpSpPr>
            <a:xfrm>
              <a:off x="1878925" y="3431560"/>
              <a:ext cx="812576" cy="779359"/>
              <a:chOff x="3288734" y="4862844"/>
              <a:chExt cx="1535878" cy="1473092"/>
            </a:xfrm>
          </p:grpSpPr>
          <p:sp>
            <p:nvSpPr>
              <p:cNvPr id="934" name="片側の 2 つの角を丸めた四角形 933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5" name="角丸四角形 934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6" name="片側の 2 つの角を丸めた四角形 935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7" name="グループ化 936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939" name="円/楕円 938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0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1" name="フリーフォーム 940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2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角丸四角形 942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4" name="角丸四角形 943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5" name="角丸四角形 944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6" name="角丸四角形 945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7" name="角丸四角形 946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38" name="角丸四角形 937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32" name="アーチ 931"/>
            <p:cNvSpPr/>
            <p:nvPr/>
          </p:nvSpPr>
          <p:spPr>
            <a:xfrm>
              <a:off x="1967605" y="3200381"/>
              <a:ext cx="164626" cy="164626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3" name="アーチ 932"/>
            <p:cNvSpPr/>
            <p:nvPr/>
          </p:nvSpPr>
          <p:spPr>
            <a:xfrm>
              <a:off x="2265844" y="3200381"/>
              <a:ext cx="164626" cy="164626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70" name="グループ化 969"/>
          <p:cNvGrpSpPr/>
          <p:nvPr/>
        </p:nvGrpSpPr>
        <p:grpSpPr>
          <a:xfrm>
            <a:off x="6172528" y="2554634"/>
            <a:ext cx="1318342" cy="1928138"/>
            <a:chOff x="2320920" y="2348880"/>
            <a:chExt cx="1318342" cy="1928138"/>
          </a:xfrm>
        </p:grpSpPr>
        <p:sp>
          <p:nvSpPr>
            <p:cNvPr id="971" name="涙形 970"/>
            <p:cNvSpPr/>
            <p:nvPr/>
          </p:nvSpPr>
          <p:spPr>
            <a:xfrm rot="16533839">
              <a:off x="2878829" y="3516586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72" name="グループ化 971"/>
            <p:cNvGrpSpPr/>
            <p:nvPr/>
          </p:nvGrpSpPr>
          <p:grpSpPr>
            <a:xfrm>
              <a:off x="2320920" y="2348880"/>
              <a:ext cx="719603" cy="1826144"/>
              <a:chOff x="2984924" y="148199"/>
              <a:chExt cx="719603" cy="1826144"/>
            </a:xfrm>
          </p:grpSpPr>
          <p:grpSp>
            <p:nvGrpSpPr>
              <p:cNvPr id="990" name="グループ化 989"/>
              <p:cNvGrpSpPr/>
              <p:nvPr/>
            </p:nvGrpSpPr>
            <p:grpSpPr>
              <a:xfrm>
                <a:off x="2984924" y="622823"/>
                <a:ext cx="719603" cy="893097"/>
                <a:chOff x="2984924" y="4671171"/>
                <a:chExt cx="719603" cy="893097"/>
              </a:xfrm>
            </p:grpSpPr>
            <p:sp>
              <p:nvSpPr>
                <p:cNvPr id="1002" name="片側の 2 つの角を丸めた四角形 1001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3" name="フリーフォーム 100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4" name="グループ化 1003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014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5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5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フリーフォーム 1005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7" name="グループ化 1006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010" name="角丸四角形 1009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1" name="角丸四角形 1010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月 1011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月 1012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8" name="月 1007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9" name="円/楕円 4"/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91" name="グループ化 990"/>
              <p:cNvGrpSpPr/>
              <p:nvPr/>
            </p:nvGrpSpPr>
            <p:grpSpPr>
              <a:xfrm>
                <a:off x="303515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999" name="台形 998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円/楕円 999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1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92" name="グループ化 991"/>
              <p:cNvGrpSpPr/>
              <p:nvPr/>
            </p:nvGrpSpPr>
            <p:grpSpPr>
              <a:xfrm>
                <a:off x="304512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993" name="片側の 2 つの角を丸めた四角形 992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4" name="角丸四角形 993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5" name="円/楕円 994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6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7" name="円/楕円 996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円/楕円 997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973" name="グループ化 972"/>
            <p:cNvGrpSpPr/>
            <p:nvPr/>
          </p:nvGrpSpPr>
          <p:grpSpPr>
            <a:xfrm>
              <a:off x="2361969" y="3431559"/>
              <a:ext cx="812576" cy="779359"/>
              <a:chOff x="3288734" y="4862844"/>
              <a:chExt cx="1535878" cy="1473092"/>
            </a:xfrm>
          </p:grpSpPr>
          <p:sp>
            <p:nvSpPr>
              <p:cNvPr id="976" name="片側の 2 つの角を丸めた四角形 975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7" name="角丸四角形 976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8" name="片側の 2 つの角を丸めた四角形 977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9" name="グループ化 978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981" name="円/楕円 980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2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3" name="フリーフォーム 982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4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5" name="角丸四角形 984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6" name="角丸四角形 985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7" name="角丸四角形 986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8" name="角丸四角形 987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角丸四角形 988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0" name="角丸四角形 979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74" name="アーチ 973"/>
            <p:cNvSpPr/>
            <p:nvPr/>
          </p:nvSpPr>
          <p:spPr>
            <a:xfrm>
              <a:off x="2488796" y="3200381"/>
              <a:ext cx="82313" cy="82313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5" name="アーチ 974"/>
            <p:cNvSpPr/>
            <p:nvPr/>
          </p:nvSpPr>
          <p:spPr>
            <a:xfrm>
              <a:off x="2801593" y="3200381"/>
              <a:ext cx="82313" cy="82313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16" name="グループ化 1015"/>
          <p:cNvGrpSpPr/>
          <p:nvPr/>
        </p:nvGrpSpPr>
        <p:grpSpPr>
          <a:xfrm>
            <a:off x="8035518" y="2542791"/>
            <a:ext cx="1305316" cy="1928138"/>
            <a:chOff x="4108550" y="2348880"/>
            <a:chExt cx="1305316" cy="1928138"/>
          </a:xfrm>
        </p:grpSpPr>
        <p:sp>
          <p:nvSpPr>
            <p:cNvPr id="1017" name="涙形 1016"/>
            <p:cNvSpPr/>
            <p:nvPr/>
          </p:nvSpPr>
          <p:spPr>
            <a:xfrm rot="16533839">
              <a:off x="4653433" y="3516586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18" name="グループ化 1017"/>
            <p:cNvGrpSpPr/>
            <p:nvPr/>
          </p:nvGrpSpPr>
          <p:grpSpPr>
            <a:xfrm>
              <a:off x="4108550" y="2348880"/>
              <a:ext cx="719603" cy="1826144"/>
              <a:chOff x="4108550" y="148199"/>
              <a:chExt cx="719603" cy="1826144"/>
            </a:xfrm>
          </p:grpSpPr>
          <p:grpSp>
            <p:nvGrpSpPr>
              <p:cNvPr id="1036" name="グループ化 1035"/>
              <p:cNvGrpSpPr/>
              <p:nvPr/>
            </p:nvGrpSpPr>
            <p:grpSpPr>
              <a:xfrm>
                <a:off x="4108550" y="683952"/>
                <a:ext cx="719603" cy="831968"/>
                <a:chOff x="4108550" y="4732300"/>
                <a:chExt cx="719603" cy="831968"/>
              </a:xfrm>
            </p:grpSpPr>
            <p:sp>
              <p:nvSpPr>
                <p:cNvPr id="1048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9" name="片側の 2 つの角を丸めた四角形 104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50" name="グループ化 1049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057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8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51" name="角丸四角形 1050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52" name="グループ化 1051"/>
                <p:cNvGrpSpPr/>
                <p:nvPr/>
              </p:nvGrpSpPr>
              <p:grpSpPr>
                <a:xfrm>
                  <a:off x="4227264" y="4959727"/>
                  <a:ext cx="482174" cy="45721"/>
                  <a:chOff x="4232627" y="4959727"/>
                  <a:chExt cx="482174" cy="45721"/>
                </a:xfrm>
              </p:grpSpPr>
              <p:sp>
                <p:nvSpPr>
                  <p:cNvPr id="1055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6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53" name="フリーフォーム 1052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4" name="円/楕円 4"/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7" name="グループ化 1036"/>
              <p:cNvGrpSpPr/>
              <p:nvPr/>
            </p:nvGrpSpPr>
            <p:grpSpPr>
              <a:xfrm>
                <a:off x="416091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045" name="台形 1044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6" name="円/楕円 1045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7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8" name="グループ化 1037"/>
              <p:cNvGrpSpPr/>
              <p:nvPr/>
            </p:nvGrpSpPr>
            <p:grpSpPr>
              <a:xfrm>
                <a:off x="4168081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1039" name="片側の 2 つの角を丸めた四角形 1038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角丸四角形 1039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1" name="円/楕円 1040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円/楕円 1042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4" name="円/楕円 1043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19" name="グループ化 1018"/>
            <p:cNvGrpSpPr/>
            <p:nvPr/>
          </p:nvGrpSpPr>
          <p:grpSpPr>
            <a:xfrm>
              <a:off x="4136573" y="3431559"/>
              <a:ext cx="812576" cy="779359"/>
              <a:chOff x="3288734" y="4862844"/>
              <a:chExt cx="1535878" cy="1473092"/>
            </a:xfrm>
          </p:grpSpPr>
          <p:sp>
            <p:nvSpPr>
              <p:cNvPr id="1022" name="片側の 2 つの角を丸めた四角形 1021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3" name="角丸四角形 1022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4" name="片側の 2 つの角を丸めた四角形 1023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25" name="グループ化 1024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027" name="円/楕円 1026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9" name="フリーフォーム 1028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0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角丸四角形 1030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2" name="角丸四角形 1031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3" name="角丸四角形 1032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4" name="角丸四角形 1033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5" name="角丸四角形 1034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26" name="角丸四角形 1025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20" name="アーチ 1019"/>
            <p:cNvSpPr/>
            <p:nvPr/>
          </p:nvSpPr>
          <p:spPr>
            <a:xfrm>
              <a:off x="4260876" y="3200381"/>
              <a:ext cx="120005" cy="12000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1" name="アーチ 1020"/>
            <p:cNvSpPr/>
            <p:nvPr/>
          </p:nvSpPr>
          <p:spPr>
            <a:xfrm>
              <a:off x="4552955" y="3200381"/>
              <a:ext cx="120005" cy="12000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59" name="グループ化 1058"/>
          <p:cNvGrpSpPr/>
          <p:nvPr/>
        </p:nvGrpSpPr>
        <p:grpSpPr>
          <a:xfrm>
            <a:off x="810616" y="4355699"/>
            <a:ext cx="822595" cy="1995184"/>
            <a:chOff x="-459400" y="4378589"/>
            <a:chExt cx="822595" cy="1995184"/>
          </a:xfrm>
        </p:grpSpPr>
        <p:grpSp>
          <p:nvGrpSpPr>
            <p:cNvPr id="1060" name="グループ化 1059"/>
            <p:cNvGrpSpPr/>
            <p:nvPr/>
          </p:nvGrpSpPr>
          <p:grpSpPr>
            <a:xfrm>
              <a:off x="-459400" y="4378589"/>
              <a:ext cx="822595" cy="1956675"/>
              <a:chOff x="-459400" y="17668"/>
              <a:chExt cx="822595" cy="1956675"/>
            </a:xfrm>
          </p:grpSpPr>
          <p:grpSp>
            <p:nvGrpSpPr>
              <p:cNvPr id="1097" name="グループ化 1096"/>
              <p:cNvGrpSpPr/>
              <p:nvPr/>
            </p:nvGrpSpPr>
            <p:grpSpPr>
              <a:xfrm>
                <a:off x="-459400" y="52596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109" name="片側の 2 つの角を丸めた四角形 1108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0" name="フリーフォーム 1109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1" name="グループ化 1110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123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4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12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3" name="フリーフォーム 1112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4" name="フリーフォーム 1113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5" name="グループ化 1114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1117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8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9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0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1" name="フリーフォーム 1120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2" name="フリーフォーム 1121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16" name="円/楕円 4"/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8" name="グループ化 1097"/>
              <p:cNvGrpSpPr/>
              <p:nvPr/>
            </p:nvGrpSpPr>
            <p:grpSpPr>
              <a:xfrm>
                <a:off x="-356365" y="17668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106" name="台形 1105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7" name="円/楕円 1106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8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99" name="グループ化 1098"/>
              <p:cNvGrpSpPr/>
              <p:nvPr/>
            </p:nvGrpSpPr>
            <p:grpSpPr>
              <a:xfrm>
                <a:off x="-350192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1100" name="片側の 2 つの角を丸めた四角形 1099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角丸四角形 1100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2" name="円/楕円 1101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3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4" name="円/楕円 1103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5" name="円/楕円 1104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61" name="グループ化 1060"/>
            <p:cNvGrpSpPr/>
            <p:nvPr/>
          </p:nvGrpSpPr>
          <p:grpSpPr>
            <a:xfrm>
              <a:off x="-401005" y="5819228"/>
              <a:ext cx="710394" cy="554545"/>
              <a:chOff x="6566759" y="5315458"/>
              <a:chExt cx="1383643" cy="1080094"/>
            </a:xfrm>
          </p:grpSpPr>
          <p:grpSp>
            <p:nvGrpSpPr>
              <p:cNvPr id="1062" name="グループ化 1061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1092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3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4" name="片側の 2 つの角を丸めた四角形 1093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5" name="片側の 2 つの角を丸めた四角形 1094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6" name="角丸四角形 1095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63" name="グループ化 1062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1087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8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9" name="片側の 2 つの角を丸めた四角形 1088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0" name="片側の 2 つの角を丸めた四角形 1089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1" name="角丸四角形 1090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64" name="グループ化 1063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1073" name="円柱 1072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4" name="円柱 1073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正方形/長方形 1074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6" name="正方形/長方形 1075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7" name="台形 1076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8" name="台形 1077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9" name="グループ化 1078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1085" name="台形 1084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6" name="台形 1085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80" name="グループ化 1079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1083" name="下カーブ矢印 1082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4" name="下カーブ矢印 1083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1" name="円/楕円 1080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2" name="円/楕円 1081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65" name="角丸四角形 1064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6" name="角丸四角形 1065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7" name="角丸四角形 1066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8" name="角丸四角形 1067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9" name="角丸四角形 1068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0" name="角丸四角形 1069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1" name="角丸四角形 1070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2" name="角丸四角形 1071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25" name="グループ化 1124"/>
          <p:cNvGrpSpPr/>
          <p:nvPr/>
        </p:nvGrpSpPr>
        <p:grpSpPr>
          <a:xfrm>
            <a:off x="2727838" y="4450524"/>
            <a:ext cx="719603" cy="1891755"/>
            <a:chOff x="703823" y="4485828"/>
            <a:chExt cx="719603" cy="1891755"/>
          </a:xfrm>
        </p:grpSpPr>
        <p:grpSp>
          <p:nvGrpSpPr>
            <p:cNvPr id="1126" name="グループ化 1125"/>
            <p:cNvGrpSpPr/>
            <p:nvPr/>
          </p:nvGrpSpPr>
          <p:grpSpPr>
            <a:xfrm>
              <a:off x="703823" y="4485828"/>
              <a:ext cx="719603" cy="1849436"/>
              <a:chOff x="703823" y="124907"/>
              <a:chExt cx="719603" cy="1849436"/>
            </a:xfrm>
          </p:grpSpPr>
          <p:grpSp>
            <p:nvGrpSpPr>
              <p:cNvPr id="1163" name="グループ化 1162"/>
              <p:cNvGrpSpPr/>
              <p:nvPr/>
            </p:nvGrpSpPr>
            <p:grpSpPr>
              <a:xfrm>
                <a:off x="703823" y="600860"/>
                <a:ext cx="719603" cy="915060"/>
                <a:chOff x="703823" y="4649208"/>
                <a:chExt cx="719603" cy="915060"/>
              </a:xfrm>
            </p:grpSpPr>
            <p:sp>
              <p:nvSpPr>
                <p:cNvPr id="1175" name="片側の 2 つの角を丸めた四角形 1174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6" name="グループ化 1175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189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0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1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2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7" name="グループ化 1176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187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8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78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9" name="グループ化 1178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1183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4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5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6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80" name="台形 1179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1" name="フリーフォーム 1180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2" name="円/楕円 4"/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64" name="グループ化 1163"/>
              <p:cNvGrpSpPr/>
              <p:nvPr/>
            </p:nvGrpSpPr>
            <p:grpSpPr>
              <a:xfrm>
                <a:off x="765806" y="124907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172" name="台形 1171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円/楕円 1172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4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5" name="グループ化 1164"/>
              <p:cNvGrpSpPr/>
              <p:nvPr/>
            </p:nvGrpSpPr>
            <p:grpSpPr>
              <a:xfrm>
                <a:off x="758756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1166" name="片側の 2 つの角を丸めた四角形 1165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7" name="角丸四角形 1166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8" name="円/楕円 1167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9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0" name="円/楕円 1169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1" name="円/楕円 1170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27" name="グループ化 1126"/>
            <p:cNvGrpSpPr/>
            <p:nvPr/>
          </p:nvGrpSpPr>
          <p:grpSpPr>
            <a:xfrm>
              <a:off x="706433" y="5823038"/>
              <a:ext cx="710394" cy="554545"/>
              <a:chOff x="6566759" y="5315458"/>
              <a:chExt cx="1383643" cy="1080094"/>
            </a:xfrm>
          </p:grpSpPr>
          <p:grpSp>
            <p:nvGrpSpPr>
              <p:cNvPr id="1128" name="グループ化 1127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1158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9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0" name="片側の 2 つの角を丸めた四角形 1159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1" name="片側の 2 つの角を丸めた四角形 1160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2" name="角丸四角形 1161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9" name="グループ化 1128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1153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4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5" name="片側の 2 つの角を丸めた四角形 1154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6" name="片側の 2 つの角を丸めた四角形 1155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7" name="角丸四角形 1156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30" name="グループ化 1129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1139" name="円柱 1138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0" name="円柱 1139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1" name="正方形/長方形 1140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2" name="正方形/長方形 1141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3" name="台形 1142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4" name="台形 1143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45" name="グループ化 1144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1151" name="台形 1150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2" name="台形 1151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46" name="グループ化 1145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1149" name="下カーブ矢印 1148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0" name="下カーブ矢印 1149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47" name="円/楕円 1146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8" name="円/楕円 1147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1" name="角丸四角形 1130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2" name="角丸四角形 1131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角丸四角形 1132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4" name="角丸四角形 1133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5" name="角丸四角形 1134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6" name="角丸四角形 1135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7" name="角丸四角形 1136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8" name="角丸四角形 1137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93" name="グループ化 1192"/>
          <p:cNvGrpSpPr/>
          <p:nvPr/>
        </p:nvGrpSpPr>
        <p:grpSpPr>
          <a:xfrm>
            <a:off x="4616182" y="4534777"/>
            <a:ext cx="719604" cy="1800487"/>
            <a:chOff x="1837298" y="4577097"/>
            <a:chExt cx="719604" cy="1800487"/>
          </a:xfrm>
        </p:grpSpPr>
        <p:grpSp>
          <p:nvGrpSpPr>
            <p:cNvPr id="1194" name="グループ化 1193"/>
            <p:cNvGrpSpPr/>
            <p:nvPr/>
          </p:nvGrpSpPr>
          <p:grpSpPr>
            <a:xfrm>
              <a:off x="1837298" y="4577097"/>
              <a:ext cx="719604" cy="1758167"/>
              <a:chOff x="1837298" y="216176"/>
              <a:chExt cx="719604" cy="1758167"/>
            </a:xfrm>
          </p:grpSpPr>
          <p:grpSp>
            <p:nvGrpSpPr>
              <p:cNvPr id="1231" name="グループ化 1230"/>
              <p:cNvGrpSpPr/>
              <p:nvPr/>
            </p:nvGrpSpPr>
            <p:grpSpPr>
              <a:xfrm>
                <a:off x="1837298" y="679684"/>
                <a:ext cx="719604" cy="870861"/>
                <a:chOff x="1837298" y="4693407"/>
                <a:chExt cx="719604" cy="870861"/>
              </a:xfrm>
            </p:grpSpPr>
            <p:sp>
              <p:nvSpPr>
                <p:cNvPr id="1243" name="片側の 2 つの角を丸めた四角形 1242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44" name="グループ化 1243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245" name="星 24 1244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6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7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8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9" name="弦 1248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0" name="弦 1249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1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2" name="弦 1251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3" name="弦 1252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4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5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6" name="円/楕円 4"/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32" name="グループ化 1231"/>
              <p:cNvGrpSpPr/>
              <p:nvPr/>
            </p:nvGrpSpPr>
            <p:grpSpPr>
              <a:xfrm>
                <a:off x="1882014" y="216176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240" name="台形 1239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1" name="円/楕円 1240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2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33" name="グループ化 1232"/>
              <p:cNvGrpSpPr/>
              <p:nvPr/>
            </p:nvGrpSpPr>
            <p:grpSpPr>
              <a:xfrm>
                <a:off x="189818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1234" name="片側の 2 つの角を丸めた四角形 1233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5" name="角丸四角形 1234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6" name="円/楕円 1235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7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8" name="円/楕円 1237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9" name="円/楕円 1238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95" name="グループ化 1194"/>
            <p:cNvGrpSpPr/>
            <p:nvPr/>
          </p:nvGrpSpPr>
          <p:grpSpPr>
            <a:xfrm>
              <a:off x="1845225" y="5823038"/>
              <a:ext cx="710395" cy="554546"/>
              <a:chOff x="6566759" y="5315458"/>
              <a:chExt cx="1383643" cy="1080094"/>
            </a:xfrm>
          </p:grpSpPr>
          <p:grpSp>
            <p:nvGrpSpPr>
              <p:cNvPr id="1196" name="グループ化 1195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1226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7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8" name="片側の 2 つの角を丸めた四角形 1227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9" name="片側の 2 つの角を丸めた四角形 1228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0" name="角丸四角形 1229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97" name="グループ化 1196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1221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2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3" name="片側の 2 つの角を丸めた四角形 1222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4" name="片側の 2 つの角を丸めた四角形 1223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5" name="角丸四角形 1224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98" name="グループ化 1197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1207" name="円柱 1206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8" name="円柱 1207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9" name="正方形/長方形 1208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0" name="正方形/長方形 1209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1" name="台形 1210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2" name="台形 1211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13" name="グループ化 1212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1219" name="台形 1218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台形 1219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4" name="グループ化 1213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1217" name="下カーブ矢印 1216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8" name="下カーブ矢印 1217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15" name="円/楕円 1214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6" name="円/楕円 1215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99" name="角丸四角形 1198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0" name="角丸四角形 1199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1" name="角丸四角形 1200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2" name="角丸四角形 1201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3" name="角丸四角形 1202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4" name="角丸四角形 1203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5" name="角丸四角形 1204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6" name="角丸四角形 1205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57" name="グループ化 1256"/>
          <p:cNvGrpSpPr/>
          <p:nvPr/>
        </p:nvGrpSpPr>
        <p:grpSpPr>
          <a:xfrm>
            <a:off x="6482969" y="4474319"/>
            <a:ext cx="719603" cy="1864654"/>
            <a:chOff x="2984924" y="4509120"/>
            <a:chExt cx="719603" cy="1864654"/>
          </a:xfrm>
        </p:grpSpPr>
        <p:grpSp>
          <p:nvGrpSpPr>
            <p:cNvPr id="1258" name="グループ化 1257"/>
            <p:cNvGrpSpPr/>
            <p:nvPr/>
          </p:nvGrpSpPr>
          <p:grpSpPr>
            <a:xfrm>
              <a:off x="2984924" y="4509120"/>
              <a:ext cx="719603" cy="1826144"/>
              <a:chOff x="2984924" y="148199"/>
              <a:chExt cx="719603" cy="1826144"/>
            </a:xfrm>
          </p:grpSpPr>
          <p:grpSp>
            <p:nvGrpSpPr>
              <p:cNvPr id="1295" name="グループ化 1294"/>
              <p:cNvGrpSpPr/>
              <p:nvPr/>
            </p:nvGrpSpPr>
            <p:grpSpPr>
              <a:xfrm>
                <a:off x="2984924" y="622823"/>
                <a:ext cx="719603" cy="893097"/>
                <a:chOff x="2984924" y="4671171"/>
                <a:chExt cx="719603" cy="893097"/>
              </a:xfrm>
            </p:grpSpPr>
            <p:sp>
              <p:nvSpPr>
                <p:cNvPr id="1307" name="片側の 2 つの角を丸めた四角形 1306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8" name="フリーフォーム 1307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9" name="グループ化 1308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321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2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10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1" name="フリーフォーム 1310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12" name="グループ化 1311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315" name="角丸四角形 1314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6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7" name="角丸四角形 1316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8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9" name="月 1318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0" name="月 1319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13" name="月 1312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4" name="円/楕円 4"/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96" name="グループ化 1295"/>
              <p:cNvGrpSpPr/>
              <p:nvPr/>
            </p:nvGrpSpPr>
            <p:grpSpPr>
              <a:xfrm>
                <a:off x="303515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304" name="台形 1303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5" name="円/楕円 1304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6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97" name="グループ化 1296"/>
              <p:cNvGrpSpPr/>
              <p:nvPr/>
            </p:nvGrpSpPr>
            <p:grpSpPr>
              <a:xfrm>
                <a:off x="304512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1298" name="片側の 2 つの角を丸めた四角形 1297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9" name="角丸四角形 1298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0" name="円/楕円 1299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1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2" name="円/楕円 1301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3" name="円/楕円 1302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59" name="グループ化 1258"/>
            <p:cNvGrpSpPr/>
            <p:nvPr/>
          </p:nvGrpSpPr>
          <p:grpSpPr>
            <a:xfrm>
              <a:off x="2993544" y="5819228"/>
              <a:ext cx="710395" cy="554546"/>
              <a:chOff x="6566759" y="5315458"/>
              <a:chExt cx="1383643" cy="1080094"/>
            </a:xfrm>
          </p:grpSpPr>
          <p:grpSp>
            <p:nvGrpSpPr>
              <p:cNvPr id="1260" name="グループ化 1259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1290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1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2" name="片側の 2 つの角を丸めた四角形 1291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3" name="片側の 2 つの角を丸めた四角形 1292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4" name="角丸四角形 1293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61" name="グループ化 1260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1285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6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7" name="片側の 2 つの角を丸めた四角形 1286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8" name="片側の 2 つの角を丸めた四角形 1287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9" name="角丸四角形 1288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62" name="グループ化 1261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1271" name="円柱 1270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2" name="円柱 1271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3" name="正方形/長方形 1272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4" name="正方形/長方形 1273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5" name="台形 1274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6" name="台形 1275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77" name="グループ化 1276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1283" name="台形 1282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4" name="台形 1283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78" name="グループ化 1277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1281" name="下カーブ矢印 1280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2" name="下カーブ矢印 1281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79" name="円/楕円 1278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0" name="円/楕円 1279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63" name="角丸四角形 1262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4" name="角丸四角形 1263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5" name="角丸四角形 1264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6" name="角丸四角形 1265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7" name="角丸四角形 1266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8" name="角丸四角形 1267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9" name="角丸四角形 1268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0" name="角丸四角形 1269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23" name="グループ化 1322"/>
          <p:cNvGrpSpPr/>
          <p:nvPr/>
        </p:nvGrpSpPr>
        <p:grpSpPr>
          <a:xfrm>
            <a:off x="8325778" y="4509120"/>
            <a:ext cx="719603" cy="1864654"/>
            <a:chOff x="4108550" y="4509120"/>
            <a:chExt cx="719603" cy="1864654"/>
          </a:xfrm>
        </p:grpSpPr>
        <p:grpSp>
          <p:nvGrpSpPr>
            <p:cNvPr id="1324" name="グループ化 1323"/>
            <p:cNvGrpSpPr/>
            <p:nvPr/>
          </p:nvGrpSpPr>
          <p:grpSpPr>
            <a:xfrm>
              <a:off x="4108550" y="4509120"/>
              <a:ext cx="719603" cy="1826144"/>
              <a:chOff x="4108550" y="148199"/>
              <a:chExt cx="719603" cy="1826144"/>
            </a:xfrm>
          </p:grpSpPr>
          <p:grpSp>
            <p:nvGrpSpPr>
              <p:cNvPr id="1361" name="グループ化 1360"/>
              <p:cNvGrpSpPr/>
              <p:nvPr/>
            </p:nvGrpSpPr>
            <p:grpSpPr>
              <a:xfrm>
                <a:off x="4108550" y="683952"/>
                <a:ext cx="719603" cy="831968"/>
                <a:chOff x="4108550" y="4732300"/>
                <a:chExt cx="719603" cy="831968"/>
              </a:xfrm>
            </p:grpSpPr>
            <p:sp>
              <p:nvSpPr>
                <p:cNvPr id="1373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4" name="片側の 2 つの角を丸めた四角形 1373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5" name="グループ化 1374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384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5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76" name="角丸四角形 1375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7" name="グループ化 1376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1380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1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2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3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78" name="フリーフォーム 1377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9" name="円/楕円 4"/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62" name="グループ化 1361"/>
              <p:cNvGrpSpPr/>
              <p:nvPr/>
            </p:nvGrpSpPr>
            <p:grpSpPr>
              <a:xfrm>
                <a:off x="416091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370" name="台形 1369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1" name="円/楕円 1370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2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3" name="グループ化 1362"/>
              <p:cNvGrpSpPr/>
              <p:nvPr/>
            </p:nvGrpSpPr>
            <p:grpSpPr>
              <a:xfrm>
                <a:off x="4168081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1364" name="片側の 2 つの角を丸めた四角形 1363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5" name="角丸四角形 1364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6" name="円/楕円 1365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7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8" name="円/楕円 1367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9" name="円/楕円 1368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25" name="グループ化 1324"/>
            <p:cNvGrpSpPr/>
            <p:nvPr/>
          </p:nvGrpSpPr>
          <p:grpSpPr>
            <a:xfrm>
              <a:off x="4115574" y="5819228"/>
              <a:ext cx="710395" cy="554546"/>
              <a:chOff x="6566759" y="5315458"/>
              <a:chExt cx="1383643" cy="1080094"/>
            </a:xfrm>
          </p:grpSpPr>
          <p:grpSp>
            <p:nvGrpSpPr>
              <p:cNvPr id="1326" name="グループ化 1325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1356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7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8" name="片側の 2 つの角を丸めた四角形 1357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9" name="片側の 2 つの角を丸めた四角形 1358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0" name="角丸四角形 1359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27" name="グループ化 1326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1351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2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3" name="片側の 2 つの角を丸めた四角形 1352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4" name="片側の 2 つの角を丸めた四角形 1353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5" name="角丸四角形 1354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28" name="グループ化 1327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1337" name="円柱 1336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8" name="円柱 1337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9" name="正方形/長方形 1338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0" name="正方形/長方形 1339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1" name="台形 1340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2" name="台形 1341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43" name="グループ化 1342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1349" name="台形 1348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0" name="台形 1349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4" name="グループ化 1343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1347" name="下カーブ矢印 1346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8" name="下カーブ矢印 1347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45" name="円/楕円 1344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6" name="円/楕円 1345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29" name="角丸四角形 1328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0" name="角丸四角形 1329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1" name="角丸四角形 1330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2" name="角丸四角形 1331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3" name="角丸四角形 1332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4" name="角丸四角形 1333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5" name="角丸四角形 1334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6" name="角丸四角形 1335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328375" y="604153"/>
            <a:ext cx="719603" cy="1826144"/>
            <a:chOff x="4108550" y="148199"/>
            <a:chExt cx="719603" cy="1826144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108550" y="683952"/>
              <a:ext cx="719603" cy="831968"/>
              <a:chOff x="4108550" y="4732300"/>
              <a:chExt cx="719603" cy="831968"/>
            </a:xfrm>
          </p:grpSpPr>
          <p:sp>
            <p:nvSpPr>
              <p:cNvPr id="15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片側の 2 つの角を丸めた四角形 15"/>
              <p:cNvSpPr/>
              <p:nvPr/>
            </p:nvSpPr>
            <p:spPr>
              <a:xfrm rot="10800000">
                <a:off x="4398361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26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" name="角丸四角形 17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" name="グループ化 18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22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" name="フリーフォーム 19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4"/>
              <p:cNvSpPr/>
              <p:nvPr/>
            </p:nvSpPr>
            <p:spPr>
              <a:xfrm>
                <a:off x="4370884" y="5305954"/>
                <a:ext cx="194934" cy="6697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4160912" y="148199"/>
              <a:ext cx="628846" cy="662016"/>
              <a:chOff x="4504745" y="3608910"/>
              <a:chExt cx="1464936" cy="1542210"/>
            </a:xfrm>
          </p:grpSpPr>
          <p:sp>
            <p:nvSpPr>
              <p:cNvPr id="12" name="台形 11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4168081" y="1402160"/>
              <a:ext cx="604867" cy="572183"/>
              <a:chOff x="4830249" y="5387877"/>
              <a:chExt cx="604867" cy="572183"/>
            </a:xfrm>
          </p:grpSpPr>
          <p:sp>
            <p:nvSpPr>
              <p:cNvPr id="6" name="片側の 2 つの角を丸めた四角形 5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" name="角丸四角形 6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" name="円/楕円 7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円/楕円 9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6438165" y="615159"/>
            <a:ext cx="719603" cy="1826144"/>
            <a:chOff x="2984924" y="148199"/>
            <a:chExt cx="719603" cy="1826144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2984924" y="622823"/>
              <a:ext cx="719603" cy="893097"/>
              <a:chOff x="2984924" y="4671171"/>
              <a:chExt cx="719603" cy="893097"/>
            </a:xfrm>
          </p:grpSpPr>
          <p:sp>
            <p:nvSpPr>
              <p:cNvPr id="41" name="片側の 2 つの角を丸めた四角形 40"/>
              <p:cNvSpPr/>
              <p:nvPr/>
            </p:nvSpPr>
            <p:spPr>
              <a:xfrm rot="10800000">
                <a:off x="327473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55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49" name="角丸四角形 48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月 52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月 53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" name="月 46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円/楕円 4"/>
              <p:cNvSpPr/>
              <p:nvPr/>
            </p:nvSpPr>
            <p:spPr>
              <a:xfrm>
                <a:off x="3247258" y="5305954"/>
                <a:ext cx="194934" cy="6697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3035153" y="148199"/>
              <a:ext cx="628846" cy="662016"/>
              <a:chOff x="4504745" y="3608910"/>
              <a:chExt cx="1464936" cy="1542210"/>
            </a:xfrm>
          </p:grpSpPr>
          <p:sp>
            <p:nvSpPr>
              <p:cNvPr id="38" name="台形 37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3045124" y="1402160"/>
              <a:ext cx="604867" cy="572183"/>
              <a:chOff x="4830249" y="5387877"/>
              <a:chExt cx="604867" cy="572183"/>
            </a:xfrm>
          </p:grpSpPr>
          <p:sp>
            <p:nvSpPr>
              <p:cNvPr id="32" name="片側の 2 つの角を丸めた四角形 31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4601808" y="660298"/>
            <a:ext cx="719604" cy="1758167"/>
            <a:chOff x="1837298" y="216176"/>
            <a:chExt cx="719604" cy="1758167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1837298" y="679684"/>
              <a:ext cx="719604" cy="870861"/>
              <a:chOff x="1837298" y="4693407"/>
              <a:chExt cx="719604" cy="870861"/>
            </a:xfrm>
          </p:grpSpPr>
          <p:sp>
            <p:nvSpPr>
              <p:cNvPr id="70" name="片側の 2 つの角を丸めた四角形 69"/>
              <p:cNvSpPr/>
              <p:nvPr/>
            </p:nvSpPr>
            <p:spPr>
              <a:xfrm rot="10800000">
                <a:off x="2127108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1837298" y="4693407"/>
                <a:ext cx="719604" cy="718427"/>
                <a:chOff x="1837298" y="4693407"/>
                <a:chExt cx="719604" cy="718427"/>
              </a:xfrm>
            </p:grpSpPr>
            <p:sp>
              <p:nvSpPr>
                <p:cNvPr id="72" name="星 24 71"/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円/楕円 805"/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円/楕円 806"/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円/楕円 807"/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弦 75"/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弦 76"/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ローチャート: 手操作入力 675"/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弦 78"/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弦 79"/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ローチャート: 手操作入力 680"/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円/楕円 820"/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円/楕円 4"/>
                <p:cNvSpPr/>
                <p:nvPr/>
              </p:nvSpPr>
              <p:spPr>
                <a:xfrm>
                  <a:off x="2079650" y="5288922"/>
                  <a:ext cx="246597" cy="65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9" name="グループ化 58"/>
            <p:cNvGrpSpPr/>
            <p:nvPr/>
          </p:nvGrpSpPr>
          <p:grpSpPr>
            <a:xfrm>
              <a:off x="1882014" y="216176"/>
              <a:ext cx="628846" cy="662016"/>
              <a:chOff x="4504745" y="3608910"/>
              <a:chExt cx="1464936" cy="1542210"/>
            </a:xfrm>
          </p:grpSpPr>
          <p:sp>
            <p:nvSpPr>
              <p:cNvPr id="67" name="台形 66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>
              <a:off x="1898184" y="1402160"/>
              <a:ext cx="604867" cy="572183"/>
              <a:chOff x="4830249" y="5387877"/>
              <a:chExt cx="604867" cy="572183"/>
            </a:xfrm>
          </p:grpSpPr>
          <p:sp>
            <p:nvSpPr>
              <p:cNvPr id="61" name="片側の 2 つの角を丸めた四角形 60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角丸四角形 61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4" name="グループ化 83"/>
          <p:cNvGrpSpPr/>
          <p:nvPr/>
        </p:nvGrpSpPr>
        <p:grpSpPr>
          <a:xfrm>
            <a:off x="2773320" y="592666"/>
            <a:ext cx="719603" cy="1849436"/>
            <a:chOff x="703823" y="124907"/>
            <a:chExt cx="719603" cy="1849436"/>
          </a:xfrm>
        </p:grpSpPr>
        <p:grpSp>
          <p:nvGrpSpPr>
            <p:cNvPr id="85" name="グループ化 84"/>
            <p:cNvGrpSpPr/>
            <p:nvPr/>
          </p:nvGrpSpPr>
          <p:grpSpPr>
            <a:xfrm>
              <a:off x="703823" y="600860"/>
              <a:ext cx="719603" cy="915060"/>
              <a:chOff x="703823" y="4649208"/>
              <a:chExt cx="719603" cy="915060"/>
            </a:xfrm>
          </p:grpSpPr>
          <p:sp>
            <p:nvSpPr>
              <p:cNvPr id="97" name="片側の 2 つの角を丸めた四角形 96"/>
              <p:cNvSpPr/>
              <p:nvPr/>
            </p:nvSpPr>
            <p:spPr>
              <a:xfrm rot="10800000">
                <a:off x="993633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8" name="グループ化 97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11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9" name="グループ化 98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09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" name="グループ化 100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105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2" name="台形 101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フリーフォーム 102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円/楕円 4"/>
              <p:cNvSpPr/>
              <p:nvPr/>
            </p:nvSpPr>
            <p:spPr>
              <a:xfrm>
                <a:off x="966157" y="5282899"/>
                <a:ext cx="194934" cy="90031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/>
            <p:cNvGrpSpPr/>
            <p:nvPr/>
          </p:nvGrpSpPr>
          <p:grpSpPr>
            <a:xfrm>
              <a:off x="765806" y="124907"/>
              <a:ext cx="628846" cy="662016"/>
              <a:chOff x="4504745" y="3608910"/>
              <a:chExt cx="1464936" cy="1542210"/>
            </a:xfrm>
          </p:grpSpPr>
          <p:sp>
            <p:nvSpPr>
              <p:cNvPr id="94" name="台形 93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7" name="グループ化 86"/>
            <p:cNvGrpSpPr/>
            <p:nvPr/>
          </p:nvGrpSpPr>
          <p:grpSpPr>
            <a:xfrm>
              <a:off x="758756" y="1402160"/>
              <a:ext cx="604867" cy="572183"/>
              <a:chOff x="4830249" y="5387877"/>
              <a:chExt cx="604867" cy="572183"/>
            </a:xfrm>
          </p:grpSpPr>
          <p:sp>
            <p:nvSpPr>
              <p:cNvPr id="88" name="片側の 2 つの角を丸めた四角形 87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角丸四角形 88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円/楕円 91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5" name="グループ化 114"/>
          <p:cNvGrpSpPr/>
          <p:nvPr/>
        </p:nvGrpSpPr>
        <p:grpSpPr>
          <a:xfrm>
            <a:off x="797546" y="475072"/>
            <a:ext cx="822595" cy="1956675"/>
            <a:chOff x="-459400" y="17668"/>
            <a:chExt cx="822595" cy="1956675"/>
          </a:xfrm>
        </p:grpSpPr>
        <p:grpSp>
          <p:nvGrpSpPr>
            <p:cNvPr id="116" name="グループ化 115"/>
            <p:cNvGrpSpPr/>
            <p:nvPr/>
          </p:nvGrpSpPr>
          <p:grpSpPr>
            <a:xfrm>
              <a:off x="-459400" y="525966"/>
              <a:ext cx="822595" cy="1005932"/>
              <a:chOff x="-459400" y="4574314"/>
              <a:chExt cx="822595" cy="1005932"/>
            </a:xfrm>
          </p:grpSpPr>
          <p:sp>
            <p:nvSpPr>
              <p:cNvPr id="128" name="片側の 2 つの角を丸めた四角形 127"/>
              <p:cNvSpPr/>
              <p:nvPr/>
            </p:nvSpPr>
            <p:spPr>
              <a:xfrm rot="10800000">
                <a:off x="-118094" y="533588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フリーフォーム 128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0" name="グループ化 129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142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1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フリーフォーム 131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4" name="グループ化 133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136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フリーフォーム 140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円/楕円 4"/>
              <p:cNvSpPr/>
              <p:nvPr/>
            </p:nvSpPr>
            <p:spPr>
              <a:xfrm>
                <a:off x="-145570" y="5319709"/>
                <a:ext cx="194934" cy="6904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>
              <a:off x="-356365" y="17668"/>
              <a:ext cx="628846" cy="662016"/>
              <a:chOff x="4504745" y="3608910"/>
              <a:chExt cx="1464936" cy="1542210"/>
            </a:xfrm>
          </p:grpSpPr>
          <p:sp>
            <p:nvSpPr>
              <p:cNvPr id="125" name="台形 124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>
              <a:off x="-350192" y="1402160"/>
              <a:ext cx="604867" cy="572183"/>
              <a:chOff x="4830249" y="5387877"/>
              <a:chExt cx="604867" cy="572183"/>
            </a:xfrm>
          </p:grpSpPr>
          <p:sp>
            <p:nvSpPr>
              <p:cNvPr id="119" name="片側の 2 つの角を丸めた四角形 118"/>
              <p:cNvSpPr/>
              <p:nvPr/>
            </p:nvSpPr>
            <p:spPr>
              <a:xfrm>
                <a:off x="4830249" y="5426007"/>
                <a:ext cx="604867" cy="534053"/>
              </a:xfrm>
              <a:prstGeom prst="round2Same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角丸四角形 119"/>
              <p:cNvSpPr/>
              <p:nvPr/>
            </p:nvSpPr>
            <p:spPr>
              <a:xfrm>
                <a:off x="5097015" y="5436578"/>
                <a:ext cx="71334" cy="523482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>
              <a:xfrm>
                <a:off x="5101780" y="5534216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円/楕円 3"/>
              <p:cNvSpPr/>
              <p:nvPr/>
            </p:nvSpPr>
            <p:spPr>
              <a:xfrm>
                <a:off x="4972750" y="5387877"/>
                <a:ext cx="319862" cy="77787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5101780" y="5669740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円/楕円 123"/>
              <p:cNvSpPr/>
              <p:nvPr/>
            </p:nvSpPr>
            <p:spPr>
              <a:xfrm>
                <a:off x="5101780" y="5805264"/>
                <a:ext cx="61803" cy="618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4" name="グループ化 143"/>
          <p:cNvGrpSpPr/>
          <p:nvPr/>
        </p:nvGrpSpPr>
        <p:grpSpPr>
          <a:xfrm>
            <a:off x="493766" y="2397279"/>
            <a:ext cx="1369038" cy="2058670"/>
            <a:chOff x="-459400" y="2218349"/>
            <a:chExt cx="1369038" cy="2058670"/>
          </a:xfrm>
        </p:grpSpPr>
        <p:sp>
          <p:nvSpPr>
            <p:cNvPr id="145" name="涙形 144"/>
            <p:cNvSpPr/>
            <p:nvPr/>
          </p:nvSpPr>
          <p:spPr>
            <a:xfrm rot="16533839">
              <a:off x="149205" y="3516587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6" name="グループ化 145"/>
            <p:cNvGrpSpPr/>
            <p:nvPr/>
          </p:nvGrpSpPr>
          <p:grpSpPr>
            <a:xfrm>
              <a:off x="-459400" y="2218349"/>
              <a:ext cx="822595" cy="1956675"/>
              <a:chOff x="-459400" y="17668"/>
              <a:chExt cx="822595" cy="1956675"/>
            </a:xfrm>
          </p:grpSpPr>
          <p:grpSp>
            <p:nvGrpSpPr>
              <p:cNvPr id="162" name="グループ化 161"/>
              <p:cNvGrpSpPr/>
              <p:nvPr/>
            </p:nvGrpSpPr>
            <p:grpSpPr>
              <a:xfrm>
                <a:off x="-459400" y="52596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74" name="片側の 2 つの角を丸めた四角形 173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フリーフォーム 174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6" name="グループ化 175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86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7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-305013" y="4932818"/>
                  <a:ext cx="513820" cy="202541"/>
                  <a:chOff x="-298046" y="4932818"/>
                  <a:chExt cx="513820" cy="202541"/>
                </a:xfrm>
              </p:grpSpPr>
              <p:sp>
                <p:nvSpPr>
                  <p:cNvPr id="182" name="フリーフォーム 181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フリーフォーム 182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フリーフォーム 183"/>
                  <p:cNvSpPr/>
                  <p:nvPr/>
                </p:nvSpPr>
                <p:spPr>
                  <a:xfrm>
                    <a:off x="-298046" y="5060643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フリーフォーム 184"/>
                  <p:cNvSpPr/>
                  <p:nvPr/>
                </p:nvSpPr>
                <p:spPr>
                  <a:xfrm>
                    <a:off x="22629" y="5060643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円/楕円 4"/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/>
              <p:cNvGrpSpPr/>
              <p:nvPr/>
            </p:nvGrpSpPr>
            <p:grpSpPr>
              <a:xfrm>
                <a:off x="-356365" y="17668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71" name="台形 170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171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4" name="グループ化 163"/>
              <p:cNvGrpSpPr/>
              <p:nvPr/>
            </p:nvGrpSpPr>
            <p:grpSpPr>
              <a:xfrm>
                <a:off x="-350192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165" name="片側の 2 つの角を丸めた四角形 164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166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円/楕円 168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" name="円/楕円 169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7" name="グループ化 146"/>
            <p:cNvGrpSpPr/>
            <p:nvPr/>
          </p:nvGrpSpPr>
          <p:grpSpPr>
            <a:xfrm>
              <a:off x="-367655" y="3431560"/>
              <a:ext cx="812576" cy="779359"/>
              <a:chOff x="3288734" y="4862844"/>
              <a:chExt cx="1535878" cy="1473092"/>
            </a:xfrm>
          </p:grpSpPr>
          <p:sp>
            <p:nvSpPr>
              <p:cNvPr id="148" name="片側の 2 つの角を丸めた四角形 147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角丸四角形 148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片側の 2 つの角を丸めた四角形 149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1" name="グループ化 150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53" name="円/楕円 152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フリーフォーム 154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角丸四角形 156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角丸四角形 157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角丸四角形 158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角丸四角形 159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角丸四角形 160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2" name="角丸四角形 151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8" name="グループ化 187"/>
          <p:cNvGrpSpPr/>
          <p:nvPr/>
        </p:nvGrpSpPr>
        <p:grpSpPr>
          <a:xfrm>
            <a:off x="2398593" y="2505797"/>
            <a:ext cx="1305346" cy="1951431"/>
            <a:chOff x="703823" y="2325588"/>
            <a:chExt cx="1305346" cy="1951431"/>
          </a:xfrm>
        </p:grpSpPr>
        <p:sp>
          <p:nvSpPr>
            <p:cNvPr id="189" name="涙形 188"/>
            <p:cNvSpPr/>
            <p:nvPr/>
          </p:nvSpPr>
          <p:spPr>
            <a:xfrm rot="16533839">
              <a:off x="1248736" y="3516587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0" name="グループ化 189"/>
            <p:cNvGrpSpPr/>
            <p:nvPr/>
          </p:nvGrpSpPr>
          <p:grpSpPr>
            <a:xfrm>
              <a:off x="703823" y="2325588"/>
              <a:ext cx="719603" cy="1849436"/>
              <a:chOff x="703823" y="124907"/>
              <a:chExt cx="719603" cy="1849436"/>
            </a:xfrm>
          </p:grpSpPr>
          <p:grpSp>
            <p:nvGrpSpPr>
              <p:cNvPr id="208" name="グループ化 207"/>
              <p:cNvGrpSpPr/>
              <p:nvPr/>
            </p:nvGrpSpPr>
            <p:grpSpPr>
              <a:xfrm>
                <a:off x="703823" y="600860"/>
                <a:ext cx="719603" cy="915060"/>
                <a:chOff x="703823" y="4649208"/>
                <a:chExt cx="719603" cy="915060"/>
              </a:xfrm>
            </p:grpSpPr>
            <p:sp>
              <p:nvSpPr>
                <p:cNvPr id="220" name="片側の 2 つの角を丸めた四角形 219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1" name="グループ化 220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232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2" name="グループ化 221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230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3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228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5" name="台形 224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 225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円/楕円 4"/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9" name="グループ化 208"/>
              <p:cNvGrpSpPr/>
              <p:nvPr/>
            </p:nvGrpSpPr>
            <p:grpSpPr>
              <a:xfrm>
                <a:off x="765806" y="124907"/>
                <a:ext cx="628846" cy="662016"/>
                <a:chOff x="4504745" y="3608910"/>
                <a:chExt cx="1464936" cy="1542210"/>
              </a:xfrm>
            </p:grpSpPr>
            <p:sp>
              <p:nvSpPr>
                <p:cNvPr id="217" name="台形 216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17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0" name="グループ化 209"/>
              <p:cNvGrpSpPr/>
              <p:nvPr/>
            </p:nvGrpSpPr>
            <p:grpSpPr>
              <a:xfrm>
                <a:off x="758756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211" name="片側の 2 つの角を丸めた四角形 210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角丸四角形 211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12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14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215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91" name="グループ化 190"/>
            <p:cNvGrpSpPr/>
            <p:nvPr/>
          </p:nvGrpSpPr>
          <p:grpSpPr>
            <a:xfrm>
              <a:off x="731876" y="3431560"/>
              <a:ext cx="812576" cy="779359"/>
              <a:chOff x="3288734" y="4862844"/>
              <a:chExt cx="1535878" cy="1473092"/>
            </a:xfrm>
          </p:grpSpPr>
          <p:sp>
            <p:nvSpPr>
              <p:cNvPr id="194" name="片側の 2 つの角を丸めた四角形 193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角丸四角形 194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片側の 2 つの角を丸めた四角形 195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7" name="グループ化 196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99" name="円/楕円 198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 200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角丸四角形 202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角丸四角形 203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角丸四角形 204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角丸四角形 205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角丸四角形 206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8" name="角丸四角形 197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2" name="円/楕円 847"/>
            <p:cNvSpPr/>
            <p:nvPr/>
          </p:nvSpPr>
          <p:spPr>
            <a:xfrm>
              <a:off x="859007" y="3143079"/>
              <a:ext cx="83443" cy="69897"/>
            </a:xfrm>
            <a:custGeom>
              <a:avLst/>
              <a:gdLst/>
              <a:ahLst/>
              <a:cxnLst/>
              <a:rect l="l" t="t" r="r" b="b"/>
              <a:pathLst>
                <a:path w="61694" h="66702">
                  <a:moveTo>
                    <a:pt x="30847" y="0"/>
                  </a:moveTo>
                  <a:cubicBezTo>
                    <a:pt x="47883" y="0"/>
                    <a:pt x="61694" y="21865"/>
                    <a:pt x="61694" y="48836"/>
                  </a:cubicBezTo>
                  <a:lnTo>
                    <a:pt x="57563" y="64626"/>
                  </a:lnTo>
                  <a:cubicBezTo>
                    <a:pt x="55348" y="46202"/>
                    <a:pt x="44294" y="33656"/>
                    <a:pt x="31390" y="33656"/>
                  </a:cubicBezTo>
                  <a:cubicBezTo>
                    <a:pt x="17969" y="33656"/>
                    <a:pt x="6550" y="47226"/>
                    <a:pt x="4674" y="66702"/>
                  </a:cubicBezTo>
                  <a:cubicBezTo>
                    <a:pt x="812" y="61618"/>
                    <a:pt x="0" y="55377"/>
                    <a:pt x="0" y="48836"/>
                  </a:cubicBezTo>
                  <a:cubicBezTo>
                    <a:pt x="0" y="21865"/>
                    <a:pt x="13811" y="0"/>
                    <a:pt x="3084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円/楕円 847"/>
            <p:cNvSpPr/>
            <p:nvPr/>
          </p:nvSpPr>
          <p:spPr>
            <a:xfrm>
              <a:off x="1176199" y="3143079"/>
              <a:ext cx="83443" cy="69897"/>
            </a:xfrm>
            <a:custGeom>
              <a:avLst/>
              <a:gdLst/>
              <a:ahLst/>
              <a:cxnLst/>
              <a:rect l="l" t="t" r="r" b="b"/>
              <a:pathLst>
                <a:path w="61694" h="66702">
                  <a:moveTo>
                    <a:pt x="30847" y="0"/>
                  </a:moveTo>
                  <a:cubicBezTo>
                    <a:pt x="47883" y="0"/>
                    <a:pt x="61694" y="21865"/>
                    <a:pt x="61694" y="48836"/>
                  </a:cubicBezTo>
                  <a:lnTo>
                    <a:pt x="57563" y="64626"/>
                  </a:lnTo>
                  <a:cubicBezTo>
                    <a:pt x="55348" y="46202"/>
                    <a:pt x="44294" y="33656"/>
                    <a:pt x="31390" y="33656"/>
                  </a:cubicBezTo>
                  <a:cubicBezTo>
                    <a:pt x="17969" y="33656"/>
                    <a:pt x="6550" y="47226"/>
                    <a:pt x="4674" y="66702"/>
                  </a:cubicBezTo>
                  <a:cubicBezTo>
                    <a:pt x="812" y="61618"/>
                    <a:pt x="0" y="55377"/>
                    <a:pt x="0" y="48836"/>
                  </a:cubicBezTo>
                  <a:cubicBezTo>
                    <a:pt x="0" y="21865"/>
                    <a:pt x="13811" y="0"/>
                    <a:pt x="3084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6" name="グループ化 235"/>
          <p:cNvGrpSpPr/>
          <p:nvPr/>
        </p:nvGrpSpPr>
        <p:grpSpPr>
          <a:xfrm>
            <a:off x="4291692" y="2600449"/>
            <a:ext cx="1318920" cy="1860162"/>
            <a:chOff x="1837298" y="2416857"/>
            <a:chExt cx="1318920" cy="1860162"/>
          </a:xfrm>
        </p:grpSpPr>
        <p:sp>
          <p:nvSpPr>
            <p:cNvPr id="237" name="涙形 236"/>
            <p:cNvSpPr/>
            <p:nvPr/>
          </p:nvSpPr>
          <p:spPr>
            <a:xfrm rot="16533839">
              <a:off x="2395785" y="3516587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8" name="グループ化 237"/>
            <p:cNvGrpSpPr/>
            <p:nvPr/>
          </p:nvGrpSpPr>
          <p:grpSpPr>
            <a:xfrm>
              <a:off x="1837298" y="2416857"/>
              <a:ext cx="719604" cy="1758167"/>
              <a:chOff x="1837298" y="216176"/>
              <a:chExt cx="719604" cy="1758167"/>
            </a:xfrm>
          </p:grpSpPr>
          <p:grpSp>
            <p:nvGrpSpPr>
              <p:cNvPr id="256" name="グループ化 255"/>
              <p:cNvGrpSpPr/>
              <p:nvPr/>
            </p:nvGrpSpPr>
            <p:grpSpPr>
              <a:xfrm>
                <a:off x="1837298" y="679684"/>
                <a:ext cx="719604" cy="870861"/>
                <a:chOff x="1837298" y="4693407"/>
                <a:chExt cx="719604" cy="870861"/>
              </a:xfrm>
            </p:grpSpPr>
            <p:sp>
              <p:nvSpPr>
                <p:cNvPr id="268" name="片側の 2 つの角を丸めた四角形 267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270" name="星 24 269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円/楕円 4"/>
                  <p:cNvSpPr/>
                  <p:nvPr/>
                </p:nvSpPr>
                <p:spPr>
                  <a:xfrm>
                    <a:off x="2079650" y="5278396"/>
                    <a:ext cx="246597" cy="75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57" name="グループ化 256"/>
              <p:cNvGrpSpPr/>
              <p:nvPr/>
            </p:nvGrpSpPr>
            <p:grpSpPr>
              <a:xfrm>
                <a:off x="1882014" y="216176"/>
                <a:ext cx="628846" cy="662016"/>
                <a:chOff x="4504745" y="3608910"/>
                <a:chExt cx="1464936" cy="1542210"/>
              </a:xfrm>
            </p:grpSpPr>
            <p:sp>
              <p:nvSpPr>
                <p:cNvPr id="265" name="台形 264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65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8" name="グループ化 257"/>
              <p:cNvGrpSpPr/>
              <p:nvPr/>
            </p:nvGrpSpPr>
            <p:grpSpPr>
              <a:xfrm>
                <a:off x="189818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259" name="片側の 2 つの角を丸めた四角形 258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角丸四角形 259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円/楕円 260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2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円/楕円 262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円/楕円 263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39" name="グループ化 238"/>
            <p:cNvGrpSpPr/>
            <p:nvPr/>
          </p:nvGrpSpPr>
          <p:grpSpPr>
            <a:xfrm>
              <a:off x="1878925" y="3431560"/>
              <a:ext cx="812576" cy="779359"/>
              <a:chOff x="3288734" y="4862844"/>
              <a:chExt cx="1535878" cy="1473092"/>
            </a:xfrm>
          </p:grpSpPr>
          <p:sp>
            <p:nvSpPr>
              <p:cNvPr id="242" name="片側の 2 つの角を丸めた四角形 241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角丸四角形 242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片側の 2 つの角を丸めた四角形 243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5" name="グループ化 244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247" name="円/楕円 246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フリーフォーム 248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角丸四角形 250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2" name="角丸四角形 251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角丸四角形 252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角丸四角形 253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角丸四角形 254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6" name="角丸四角形 245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0" name="アーチ 239"/>
            <p:cNvSpPr/>
            <p:nvPr/>
          </p:nvSpPr>
          <p:spPr>
            <a:xfrm>
              <a:off x="1967605" y="3200381"/>
              <a:ext cx="164626" cy="164626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アーチ 240"/>
            <p:cNvSpPr/>
            <p:nvPr/>
          </p:nvSpPr>
          <p:spPr>
            <a:xfrm>
              <a:off x="2265844" y="3200381"/>
              <a:ext cx="164626" cy="164626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78" name="グループ化 277"/>
          <p:cNvGrpSpPr/>
          <p:nvPr/>
        </p:nvGrpSpPr>
        <p:grpSpPr>
          <a:xfrm>
            <a:off x="6172528" y="2554634"/>
            <a:ext cx="1318342" cy="1928138"/>
            <a:chOff x="2320920" y="2348880"/>
            <a:chExt cx="1318342" cy="1928138"/>
          </a:xfrm>
        </p:grpSpPr>
        <p:sp>
          <p:nvSpPr>
            <p:cNvPr id="279" name="涙形 278"/>
            <p:cNvSpPr/>
            <p:nvPr/>
          </p:nvSpPr>
          <p:spPr>
            <a:xfrm rot="16533839">
              <a:off x="2878829" y="3516586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0" name="グループ化 279"/>
            <p:cNvGrpSpPr/>
            <p:nvPr/>
          </p:nvGrpSpPr>
          <p:grpSpPr>
            <a:xfrm>
              <a:off x="2320920" y="2348880"/>
              <a:ext cx="719603" cy="1826144"/>
              <a:chOff x="2984924" y="148199"/>
              <a:chExt cx="719603" cy="1826144"/>
            </a:xfrm>
          </p:grpSpPr>
          <p:grpSp>
            <p:nvGrpSpPr>
              <p:cNvPr id="298" name="グループ化 297"/>
              <p:cNvGrpSpPr/>
              <p:nvPr/>
            </p:nvGrpSpPr>
            <p:grpSpPr>
              <a:xfrm>
                <a:off x="2984924" y="622823"/>
                <a:ext cx="719603" cy="893097"/>
                <a:chOff x="2984924" y="4671171"/>
                <a:chExt cx="719603" cy="893097"/>
              </a:xfrm>
            </p:grpSpPr>
            <p:sp>
              <p:nvSpPr>
                <p:cNvPr id="310" name="片側の 2 つの角を丸めた四角形 309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フリーフォーム 310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322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フリーフォーム 313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5" name="グループ化 314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318" name="角丸四角形 317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角丸四角形 318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月 319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月 320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6" name="月 315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円/楕円 4"/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9" name="グループ化 298"/>
              <p:cNvGrpSpPr/>
              <p:nvPr/>
            </p:nvGrpSpPr>
            <p:grpSpPr>
              <a:xfrm>
                <a:off x="303515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307" name="台形 306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307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9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0" name="グループ化 299"/>
              <p:cNvGrpSpPr/>
              <p:nvPr/>
            </p:nvGrpSpPr>
            <p:grpSpPr>
              <a:xfrm>
                <a:off x="304512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301" name="片側の 2 つの角を丸めた四角形 300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角丸四角形 301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円/楕円 302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304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円/楕円 305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81" name="グループ化 280"/>
            <p:cNvGrpSpPr/>
            <p:nvPr/>
          </p:nvGrpSpPr>
          <p:grpSpPr>
            <a:xfrm>
              <a:off x="2361969" y="3431559"/>
              <a:ext cx="812576" cy="779359"/>
              <a:chOff x="3288734" y="4862844"/>
              <a:chExt cx="1535878" cy="1473092"/>
            </a:xfrm>
          </p:grpSpPr>
          <p:sp>
            <p:nvSpPr>
              <p:cNvPr id="284" name="片側の 2 つの角を丸めた四角形 283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角丸四角形 284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片側の 2 つの角を丸めた四角形 285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7" name="グループ化 286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289" name="円/楕円 288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フリーフォーム 290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角丸四角形 292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角丸四角形 293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角丸四角形 294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角丸四角形 295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角丸四角形 296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8" name="角丸四角形 287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2" name="アーチ 281"/>
            <p:cNvSpPr/>
            <p:nvPr/>
          </p:nvSpPr>
          <p:spPr>
            <a:xfrm>
              <a:off x="2488796" y="3200381"/>
              <a:ext cx="82313" cy="82313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3" name="アーチ 282"/>
            <p:cNvSpPr/>
            <p:nvPr/>
          </p:nvSpPr>
          <p:spPr>
            <a:xfrm>
              <a:off x="2801593" y="3200381"/>
              <a:ext cx="82313" cy="82313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24" name="グループ化 323"/>
          <p:cNvGrpSpPr/>
          <p:nvPr/>
        </p:nvGrpSpPr>
        <p:grpSpPr>
          <a:xfrm>
            <a:off x="8035518" y="2542791"/>
            <a:ext cx="1305316" cy="1928138"/>
            <a:chOff x="4108550" y="2348880"/>
            <a:chExt cx="1305316" cy="1928138"/>
          </a:xfrm>
        </p:grpSpPr>
        <p:sp>
          <p:nvSpPr>
            <p:cNvPr id="325" name="涙形 324"/>
            <p:cNvSpPr/>
            <p:nvPr/>
          </p:nvSpPr>
          <p:spPr>
            <a:xfrm rot="16533839">
              <a:off x="4653433" y="3516586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4108550" y="2348880"/>
              <a:ext cx="719603" cy="1826144"/>
              <a:chOff x="4108550" y="148199"/>
              <a:chExt cx="719603" cy="1826144"/>
            </a:xfrm>
          </p:grpSpPr>
          <p:grpSp>
            <p:nvGrpSpPr>
              <p:cNvPr id="344" name="グループ化 343"/>
              <p:cNvGrpSpPr/>
              <p:nvPr/>
            </p:nvGrpSpPr>
            <p:grpSpPr>
              <a:xfrm>
                <a:off x="4108550" y="683952"/>
                <a:ext cx="719603" cy="831968"/>
                <a:chOff x="4108550" y="4732300"/>
                <a:chExt cx="719603" cy="831968"/>
              </a:xfrm>
            </p:grpSpPr>
            <p:sp>
              <p:nvSpPr>
                <p:cNvPr id="35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片側の 2 つの角を丸めた四角形 356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8" name="グループ化 35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365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6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9" name="角丸四角形 358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4227264" y="4959727"/>
                  <a:ext cx="482174" cy="45721"/>
                  <a:chOff x="4232627" y="4959727"/>
                  <a:chExt cx="482174" cy="45721"/>
                </a:xfrm>
              </p:grpSpPr>
              <p:sp>
                <p:nvSpPr>
                  <p:cNvPr id="363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4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1" name="フリーフォーム 360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円/楕円 4"/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5" name="グループ化 344"/>
              <p:cNvGrpSpPr/>
              <p:nvPr/>
            </p:nvGrpSpPr>
            <p:grpSpPr>
              <a:xfrm>
                <a:off x="416091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353" name="台形 352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円/楕円 353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6" name="グループ化 345"/>
              <p:cNvGrpSpPr/>
              <p:nvPr/>
            </p:nvGrpSpPr>
            <p:grpSpPr>
              <a:xfrm>
                <a:off x="4168081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347" name="片側の 2 つの角を丸めた四角形 346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角丸四角形 347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円/楕円 348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円/楕円 350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円/楕円 351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27" name="グループ化 326"/>
            <p:cNvGrpSpPr/>
            <p:nvPr/>
          </p:nvGrpSpPr>
          <p:grpSpPr>
            <a:xfrm>
              <a:off x="4136573" y="3431559"/>
              <a:ext cx="812576" cy="779359"/>
              <a:chOff x="3288734" y="4862844"/>
              <a:chExt cx="1535878" cy="1473092"/>
            </a:xfrm>
          </p:grpSpPr>
          <p:sp>
            <p:nvSpPr>
              <p:cNvPr id="330" name="片側の 2 つの角を丸めた四角形 329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角丸四角形 330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片側の 2 つの角を丸めた四角形 331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3" name="グループ化 332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335" name="円/楕円 334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9" name="角丸四角形 338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角丸四角形 339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角丸四角形 340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角丸四角形 341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角丸四角形 342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4" name="角丸四角形 333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8" name="アーチ 327"/>
            <p:cNvSpPr/>
            <p:nvPr/>
          </p:nvSpPr>
          <p:spPr>
            <a:xfrm>
              <a:off x="4260876" y="3200381"/>
              <a:ext cx="120005" cy="12000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アーチ 328"/>
            <p:cNvSpPr/>
            <p:nvPr/>
          </p:nvSpPr>
          <p:spPr>
            <a:xfrm>
              <a:off x="4552955" y="3200381"/>
              <a:ext cx="120005" cy="12000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67" name="グループ化 366"/>
          <p:cNvGrpSpPr/>
          <p:nvPr/>
        </p:nvGrpSpPr>
        <p:grpSpPr>
          <a:xfrm>
            <a:off x="810616" y="4355699"/>
            <a:ext cx="822595" cy="1995184"/>
            <a:chOff x="-459400" y="4378589"/>
            <a:chExt cx="822595" cy="1995184"/>
          </a:xfrm>
        </p:grpSpPr>
        <p:grpSp>
          <p:nvGrpSpPr>
            <p:cNvPr id="368" name="グループ化 367"/>
            <p:cNvGrpSpPr/>
            <p:nvPr/>
          </p:nvGrpSpPr>
          <p:grpSpPr>
            <a:xfrm>
              <a:off x="-459400" y="4378589"/>
              <a:ext cx="822595" cy="1956675"/>
              <a:chOff x="-459400" y="17668"/>
              <a:chExt cx="822595" cy="1956675"/>
            </a:xfrm>
          </p:grpSpPr>
          <p:grpSp>
            <p:nvGrpSpPr>
              <p:cNvPr id="405" name="グループ化 404"/>
              <p:cNvGrpSpPr/>
              <p:nvPr/>
            </p:nvGrpSpPr>
            <p:grpSpPr>
              <a:xfrm>
                <a:off x="-459400" y="52596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417" name="片側の 2 つの角を丸めた四角形 416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フリーフォーム 417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9" name="グループ化 418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31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0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フリーフォーム 420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フリーフォーム 421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425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9" name="フリーフォーム 428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" name="フリーフォーム 429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4" name="円/楕円 4"/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6" name="グループ化 405"/>
              <p:cNvGrpSpPr/>
              <p:nvPr/>
            </p:nvGrpSpPr>
            <p:grpSpPr>
              <a:xfrm>
                <a:off x="-356365" y="17668"/>
                <a:ext cx="628846" cy="662016"/>
                <a:chOff x="4504745" y="3608910"/>
                <a:chExt cx="1464936" cy="1542210"/>
              </a:xfrm>
            </p:grpSpPr>
            <p:sp>
              <p:nvSpPr>
                <p:cNvPr id="414" name="台形 413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5" name="円/楕円 414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6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07" name="グループ化 406"/>
              <p:cNvGrpSpPr/>
              <p:nvPr/>
            </p:nvGrpSpPr>
            <p:grpSpPr>
              <a:xfrm>
                <a:off x="-350192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408" name="片側の 2 つの角を丸めた四角形 407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角丸四角形 408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円/楕円 409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1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2" name="円/楕円 411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3" name="円/楕円 412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69" name="グループ化 368"/>
            <p:cNvGrpSpPr/>
            <p:nvPr/>
          </p:nvGrpSpPr>
          <p:grpSpPr>
            <a:xfrm>
              <a:off x="-401005" y="5819228"/>
              <a:ext cx="710394" cy="554545"/>
              <a:chOff x="6566759" y="5315458"/>
              <a:chExt cx="1383643" cy="1080094"/>
            </a:xfrm>
          </p:grpSpPr>
          <p:grpSp>
            <p:nvGrpSpPr>
              <p:cNvPr id="370" name="グループ化 369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400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片側の 2 つの角を丸めた四角形 401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片側の 2 つの角を丸めた四角形 402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1" name="グループ化 370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395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6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片側の 2 つの角を丸めた四角形 396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8" name="片側の 2 つの角を丸めた四角形 397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9" name="角丸四角形 398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2" name="グループ化 371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381" name="円柱 380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円柱 381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正方形/長方形 382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4" name="正方形/長方形 383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台形 384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台形 385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7" name="グループ化 386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393" name="台形 392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4" name="台形 393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8" name="グループ化 387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391" name="下カーブ矢印 390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2" name="下カーブ矢印 391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9" name="円/楕円 388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円/楕円 389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3" name="角丸四角形 372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角丸四角形 373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角丸四角形 374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角丸四角形 375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角丸四角形 376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角丸四角形 377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角丸四角形 378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角丸四角形 379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33" name="グループ化 432"/>
          <p:cNvGrpSpPr/>
          <p:nvPr/>
        </p:nvGrpSpPr>
        <p:grpSpPr>
          <a:xfrm>
            <a:off x="2727838" y="4450524"/>
            <a:ext cx="719603" cy="1891755"/>
            <a:chOff x="703823" y="4485828"/>
            <a:chExt cx="719603" cy="1891755"/>
          </a:xfrm>
        </p:grpSpPr>
        <p:grpSp>
          <p:nvGrpSpPr>
            <p:cNvPr id="434" name="グループ化 433"/>
            <p:cNvGrpSpPr/>
            <p:nvPr/>
          </p:nvGrpSpPr>
          <p:grpSpPr>
            <a:xfrm>
              <a:off x="703823" y="4485828"/>
              <a:ext cx="719603" cy="1849436"/>
              <a:chOff x="703823" y="124907"/>
              <a:chExt cx="719603" cy="1849436"/>
            </a:xfrm>
          </p:grpSpPr>
          <p:grpSp>
            <p:nvGrpSpPr>
              <p:cNvPr id="471" name="グループ化 470"/>
              <p:cNvGrpSpPr/>
              <p:nvPr/>
            </p:nvGrpSpPr>
            <p:grpSpPr>
              <a:xfrm>
                <a:off x="703823" y="600860"/>
                <a:ext cx="719603" cy="915060"/>
                <a:chOff x="703823" y="4649208"/>
                <a:chExt cx="719603" cy="915060"/>
              </a:xfrm>
            </p:grpSpPr>
            <p:sp>
              <p:nvSpPr>
                <p:cNvPr id="483" name="片側の 2 つの角を丸めた四角形 482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4" name="グループ化 483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497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9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0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5" name="グループ化 484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495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6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491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2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8" name="台形 487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フリーフォーム 488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円/楕円 4"/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2" name="グループ化 471"/>
              <p:cNvGrpSpPr/>
              <p:nvPr/>
            </p:nvGrpSpPr>
            <p:grpSpPr>
              <a:xfrm>
                <a:off x="765806" y="124907"/>
                <a:ext cx="628846" cy="662016"/>
                <a:chOff x="4504745" y="3608910"/>
                <a:chExt cx="1464936" cy="1542210"/>
              </a:xfrm>
            </p:grpSpPr>
            <p:sp>
              <p:nvSpPr>
                <p:cNvPr id="480" name="台形 479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1" name="円/楕円 480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2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3" name="グループ化 472"/>
              <p:cNvGrpSpPr/>
              <p:nvPr/>
            </p:nvGrpSpPr>
            <p:grpSpPr>
              <a:xfrm>
                <a:off x="758756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474" name="片側の 2 つの角を丸めた四角形 473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5" name="角丸四角形 474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6" name="円/楕円 475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7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8" name="円/楕円 477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9" name="円/楕円 478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35" name="グループ化 434"/>
            <p:cNvGrpSpPr/>
            <p:nvPr/>
          </p:nvGrpSpPr>
          <p:grpSpPr>
            <a:xfrm>
              <a:off x="706433" y="5823038"/>
              <a:ext cx="710394" cy="554545"/>
              <a:chOff x="6566759" y="5315458"/>
              <a:chExt cx="1383643" cy="1080094"/>
            </a:xfrm>
          </p:grpSpPr>
          <p:grpSp>
            <p:nvGrpSpPr>
              <p:cNvPr id="436" name="グループ化 435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466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7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8" name="片側の 2 つの角を丸めた四角形 467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9" name="片側の 2 つの角を丸めた四角形 468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0" name="角丸四角形 469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7" name="グループ化 436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461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2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3" name="片側の 2 つの角を丸めた四角形 462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片側の 2 つの角を丸めた四角形 463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5" name="角丸四角形 464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8" name="グループ化 437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447" name="円柱 446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円柱 447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台形 450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2" name="台形 451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3" name="グループ化 452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459" name="台形 458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0" name="台形 459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4" name="グループ化 453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457" name="下カーブ矢印 456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8" name="下カーブ矢印 457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5" name="円/楕円 454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円/楕円 455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9" name="角丸四角形 438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角丸四角形 439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角丸四角形 440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角丸四角形 441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角丸四角形 442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角丸四角形 443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5" name="角丸四角形 444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" name="角丸四角形 445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01" name="グループ化 500"/>
          <p:cNvGrpSpPr/>
          <p:nvPr/>
        </p:nvGrpSpPr>
        <p:grpSpPr>
          <a:xfrm>
            <a:off x="4616182" y="4534777"/>
            <a:ext cx="719604" cy="1800487"/>
            <a:chOff x="1837298" y="4577097"/>
            <a:chExt cx="719604" cy="1800487"/>
          </a:xfrm>
        </p:grpSpPr>
        <p:grpSp>
          <p:nvGrpSpPr>
            <p:cNvPr id="502" name="グループ化 501"/>
            <p:cNvGrpSpPr/>
            <p:nvPr/>
          </p:nvGrpSpPr>
          <p:grpSpPr>
            <a:xfrm>
              <a:off x="1837298" y="4577097"/>
              <a:ext cx="719604" cy="1758167"/>
              <a:chOff x="1837298" y="216176"/>
              <a:chExt cx="719604" cy="1758167"/>
            </a:xfrm>
          </p:grpSpPr>
          <p:grpSp>
            <p:nvGrpSpPr>
              <p:cNvPr id="539" name="グループ化 538"/>
              <p:cNvGrpSpPr/>
              <p:nvPr/>
            </p:nvGrpSpPr>
            <p:grpSpPr>
              <a:xfrm>
                <a:off x="1837298" y="679684"/>
                <a:ext cx="719604" cy="870861"/>
                <a:chOff x="1837298" y="4693407"/>
                <a:chExt cx="719604" cy="870861"/>
              </a:xfrm>
            </p:grpSpPr>
            <p:sp>
              <p:nvSpPr>
                <p:cNvPr id="551" name="片側の 2 つの角を丸めた四角形 550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2" name="グループ化 551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553" name="星 24 552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5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7" name="弦 556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8" name="弦 557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弦 559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1" name="弦 560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2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3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4" name="円/楕円 4"/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40" name="グループ化 539"/>
              <p:cNvGrpSpPr/>
              <p:nvPr/>
            </p:nvGrpSpPr>
            <p:grpSpPr>
              <a:xfrm>
                <a:off x="1882014" y="216176"/>
                <a:ext cx="628846" cy="662016"/>
                <a:chOff x="4504745" y="3608910"/>
                <a:chExt cx="1464936" cy="1542210"/>
              </a:xfrm>
            </p:grpSpPr>
            <p:sp>
              <p:nvSpPr>
                <p:cNvPr id="548" name="台形 547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円/楕円 548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1" name="グループ化 540"/>
              <p:cNvGrpSpPr/>
              <p:nvPr/>
            </p:nvGrpSpPr>
            <p:grpSpPr>
              <a:xfrm>
                <a:off x="189818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542" name="片側の 2 つの角を丸めた四角形 541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3" name="角丸四角形 542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4" name="円/楕円 543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5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6" name="円/楕円 545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円/楕円 546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03" name="グループ化 502"/>
            <p:cNvGrpSpPr/>
            <p:nvPr/>
          </p:nvGrpSpPr>
          <p:grpSpPr>
            <a:xfrm>
              <a:off x="1845225" y="5823038"/>
              <a:ext cx="710395" cy="554546"/>
              <a:chOff x="6566759" y="5315458"/>
              <a:chExt cx="1383643" cy="1080094"/>
            </a:xfrm>
          </p:grpSpPr>
          <p:grpSp>
            <p:nvGrpSpPr>
              <p:cNvPr id="504" name="グループ化 503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534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5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片側の 2 つの角を丸めた四角形 535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片側の 2 つの角を丸めた四角形 536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8" name="角丸四角形 537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5" name="グループ化 504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529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片側の 2 つの角を丸めた四角形 530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2" name="片側の 2 つの角を丸めた四角形 531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角丸四角形 532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6" name="グループ化 505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515" name="円柱 514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6" name="円柱 515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7" name="正方形/長方形 516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正方形/長方形 517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台形 518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台形 519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1" name="グループ化 520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527" name="台形 526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8" name="台形 527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2" name="グループ化 521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525" name="下カーブ矢印 524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6" name="下カーブ矢印 525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3" name="円/楕円 522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円/楕円 523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7" name="角丸四角形 506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8" name="角丸四角形 507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9" name="角丸四角形 508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0" name="角丸四角形 509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1" name="角丸四角形 510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2" name="角丸四角形 511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角丸四角形 512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4" name="角丸四角形 513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65" name="グループ化 564"/>
          <p:cNvGrpSpPr/>
          <p:nvPr/>
        </p:nvGrpSpPr>
        <p:grpSpPr>
          <a:xfrm>
            <a:off x="6482969" y="4474319"/>
            <a:ext cx="719603" cy="1864654"/>
            <a:chOff x="2984924" y="4509120"/>
            <a:chExt cx="719603" cy="1864654"/>
          </a:xfrm>
        </p:grpSpPr>
        <p:grpSp>
          <p:nvGrpSpPr>
            <p:cNvPr id="566" name="グループ化 565"/>
            <p:cNvGrpSpPr/>
            <p:nvPr/>
          </p:nvGrpSpPr>
          <p:grpSpPr>
            <a:xfrm>
              <a:off x="2984924" y="4509120"/>
              <a:ext cx="719603" cy="1826144"/>
              <a:chOff x="2984924" y="148199"/>
              <a:chExt cx="719603" cy="1826144"/>
            </a:xfrm>
          </p:grpSpPr>
          <p:grpSp>
            <p:nvGrpSpPr>
              <p:cNvPr id="603" name="グループ化 602"/>
              <p:cNvGrpSpPr/>
              <p:nvPr/>
            </p:nvGrpSpPr>
            <p:grpSpPr>
              <a:xfrm>
                <a:off x="2984924" y="622823"/>
                <a:ext cx="719603" cy="893097"/>
                <a:chOff x="2984924" y="4671171"/>
                <a:chExt cx="719603" cy="893097"/>
              </a:xfrm>
            </p:grpSpPr>
            <p:sp>
              <p:nvSpPr>
                <p:cNvPr id="615" name="片側の 2 つの角を丸めた四角形 614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6" name="フリーフォーム 615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7" name="グループ化 616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629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0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18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9" name="フリーフォーム 618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0" name="グループ化 619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623" name="角丸四角形 622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角丸四角形 624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6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7" name="月 626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8" name="月 627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1" name="月 620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2" name="円/楕円 4"/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04" name="グループ化 603"/>
              <p:cNvGrpSpPr/>
              <p:nvPr/>
            </p:nvGrpSpPr>
            <p:grpSpPr>
              <a:xfrm>
                <a:off x="303515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612" name="台形 611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3" name="円/楕円 612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4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5" name="グループ化 604"/>
              <p:cNvGrpSpPr/>
              <p:nvPr/>
            </p:nvGrpSpPr>
            <p:grpSpPr>
              <a:xfrm>
                <a:off x="3045124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606" name="片側の 2 つの角を丸めた四角形 605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7" name="角丸四角形 606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円/楕円 607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9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0" name="円/楕円 609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円/楕円 610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67" name="グループ化 566"/>
            <p:cNvGrpSpPr/>
            <p:nvPr/>
          </p:nvGrpSpPr>
          <p:grpSpPr>
            <a:xfrm>
              <a:off x="2993544" y="5819228"/>
              <a:ext cx="710395" cy="554546"/>
              <a:chOff x="6566759" y="5315458"/>
              <a:chExt cx="1383643" cy="1080094"/>
            </a:xfrm>
          </p:grpSpPr>
          <p:grpSp>
            <p:nvGrpSpPr>
              <p:cNvPr id="568" name="グループ化 567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598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9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0" name="片側の 2 つの角を丸めた四角形 599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1" name="片側の 2 つの角を丸めた四角形 600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2" name="角丸四角形 601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9" name="グループ化 568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593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4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5" name="片側の 2 つの角を丸めた四角形 594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6" name="片側の 2 つの角を丸めた四角形 595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7" name="角丸四角形 596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0" name="グループ化 569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579" name="円柱 578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0" name="円柱 579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1" name="正方形/長方形 580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正方形/長方形 581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台形 582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台形 583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5" name="グループ化 584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591" name="台形 590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2" name="台形 591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6" name="グループ化 585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589" name="下カーブ矢印 588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0" name="下カーブ矢印 589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7" name="円/楕円 586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8" name="円/楕円 587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71" name="角丸四角形 570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2" name="角丸四角形 571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角丸四角形 572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角丸四角形 573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角丸四角形 574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角丸四角形 575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7" name="角丸四角形 576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角丸四角形 577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31" name="グループ化 630"/>
          <p:cNvGrpSpPr/>
          <p:nvPr/>
        </p:nvGrpSpPr>
        <p:grpSpPr>
          <a:xfrm>
            <a:off x="8325778" y="4509120"/>
            <a:ext cx="719603" cy="1864654"/>
            <a:chOff x="4108550" y="4509120"/>
            <a:chExt cx="719603" cy="1864654"/>
          </a:xfrm>
        </p:grpSpPr>
        <p:grpSp>
          <p:nvGrpSpPr>
            <p:cNvPr id="632" name="グループ化 631"/>
            <p:cNvGrpSpPr/>
            <p:nvPr/>
          </p:nvGrpSpPr>
          <p:grpSpPr>
            <a:xfrm>
              <a:off x="4108550" y="4509120"/>
              <a:ext cx="719603" cy="1826144"/>
              <a:chOff x="4108550" y="148199"/>
              <a:chExt cx="719603" cy="1826144"/>
            </a:xfrm>
          </p:grpSpPr>
          <p:grpSp>
            <p:nvGrpSpPr>
              <p:cNvPr id="669" name="グループ化 668"/>
              <p:cNvGrpSpPr/>
              <p:nvPr/>
            </p:nvGrpSpPr>
            <p:grpSpPr>
              <a:xfrm>
                <a:off x="4108550" y="683952"/>
                <a:ext cx="719603" cy="831968"/>
                <a:chOff x="4108550" y="4732300"/>
                <a:chExt cx="719603" cy="831968"/>
              </a:xfrm>
            </p:grpSpPr>
            <p:sp>
              <p:nvSpPr>
                <p:cNvPr id="681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2" name="片側の 2 つの角を丸めた四角形 681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3" name="グループ化 682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692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3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4" name="角丸四角形 683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5" name="グループ化 684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688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9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0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1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6" name="フリーフォーム 685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7" name="円/楕円 4"/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70" name="グループ化 669"/>
              <p:cNvGrpSpPr/>
              <p:nvPr/>
            </p:nvGrpSpPr>
            <p:grpSpPr>
              <a:xfrm>
                <a:off x="416091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678" name="台形 677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9" name="円/楕円 678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0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1" name="グループ化 670"/>
              <p:cNvGrpSpPr/>
              <p:nvPr/>
            </p:nvGrpSpPr>
            <p:grpSpPr>
              <a:xfrm>
                <a:off x="4168081" y="1402160"/>
                <a:ext cx="604867" cy="572183"/>
                <a:chOff x="4830249" y="5387877"/>
                <a:chExt cx="604867" cy="572183"/>
              </a:xfrm>
            </p:grpSpPr>
            <p:sp>
              <p:nvSpPr>
                <p:cNvPr id="672" name="片側の 2 つの角を丸めた四角形 671"/>
                <p:cNvSpPr/>
                <p:nvPr/>
              </p:nvSpPr>
              <p:spPr>
                <a:xfrm>
                  <a:off x="4830249" y="5426007"/>
                  <a:ext cx="604867" cy="534053"/>
                </a:xfrm>
                <a:prstGeom prst="round2Same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3" name="角丸四角形 672"/>
                <p:cNvSpPr/>
                <p:nvPr/>
              </p:nvSpPr>
              <p:spPr>
                <a:xfrm>
                  <a:off x="5097015" y="5436578"/>
                  <a:ext cx="71334" cy="52348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4" name="円/楕円 673"/>
                <p:cNvSpPr/>
                <p:nvPr/>
              </p:nvSpPr>
              <p:spPr>
                <a:xfrm>
                  <a:off x="5101780" y="5534216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5" name="円/楕円 3"/>
                <p:cNvSpPr/>
                <p:nvPr/>
              </p:nvSpPr>
              <p:spPr>
                <a:xfrm>
                  <a:off x="4972750" y="5387877"/>
                  <a:ext cx="319862" cy="77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6" name="円/楕円 675"/>
                <p:cNvSpPr/>
                <p:nvPr/>
              </p:nvSpPr>
              <p:spPr>
                <a:xfrm>
                  <a:off x="5101780" y="5669740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7" name="円/楕円 676"/>
                <p:cNvSpPr/>
                <p:nvPr/>
              </p:nvSpPr>
              <p:spPr>
                <a:xfrm>
                  <a:off x="5101780" y="5805264"/>
                  <a:ext cx="61803" cy="6180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3" name="グループ化 632"/>
            <p:cNvGrpSpPr/>
            <p:nvPr/>
          </p:nvGrpSpPr>
          <p:grpSpPr>
            <a:xfrm>
              <a:off x="4115574" y="5819228"/>
              <a:ext cx="710395" cy="554546"/>
              <a:chOff x="6566759" y="5315458"/>
              <a:chExt cx="1383643" cy="1080094"/>
            </a:xfrm>
          </p:grpSpPr>
          <p:grpSp>
            <p:nvGrpSpPr>
              <p:cNvPr id="634" name="グループ化 633"/>
              <p:cNvGrpSpPr/>
              <p:nvPr/>
            </p:nvGrpSpPr>
            <p:grpSpPr>
              <a:xfrm>
                <a:off x="6566759" y="5409901"/>
                <a:ext cx="354317" cy="760347"/>
                <a:chOff x="6564255" y="5406138"/>
                <a:chExt cx="354317" cy="760347"/>
              </a:xfrm>
            </p:grpSpPr>
            <p:sp>
              <p:nvSpPr>
                <p:cNvPr id="664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片側の 2 つの角を丸めた四角形 665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7" name="片側の 2 つの角を丸めた四角形 666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8" name="角丸四角形 667"/>
                <p:cNvSpPr/>
                <p:nvPr/>
              </p:nvSpPr>
              <p:spPr>
                <a:xfrm rot="1429151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5" name="グループ化 634"/>
              <p:cNvGrpSpPr/>
              <p:nvPr/>
            </p:nvGrpSpPr>
            <p:grpSpPr>
              <a:xfrm flipH="1">
                <a:off x="7596085" y="5406138"/>
                <a:ext cx="354317" cy="760347"/>
                <a:chOff x="6564255" y="5406138"/>
                <a:chExt cx="354317" cy="760347"/>
              </a:xfrm>
            </p:grpSpPr>
            <p:sp>
              <p:nvSpPr>
                <p:cNvPr id="659" name="角丸四角形 28"/>
                <p:cNvSpPr/>
                <p:nvPr/>
              </p:nvSpPr>
              <p:spPr>
                <a:xfrm rot="645674">
                  <a:off x="6607647" y="5406138"/>
                  <a:ext cx="289599" cy="73729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072" h="741879">
                      <a:moveTo>
                        <a:pt x="284072" y="118449"/>
                      </a:moveTo>
                      <a:cubicBezTo>
                        <a:pt x="283999" y="262589"/>
                        <a:pt x="283927" y="406729"/>
                        <a:pt x="283854" y="550869"/>
                      </a:cubicBezTo>
                      <a:cubicBezTo>
                        <a:pt x="260371" y="654774"/>
                        <a:pt x="253213" y="737627"/>
                        <a:pt x="143173" y="741879"/>
                      </a:cubicBezTo>
                      <a:cubicBezTo>
                        <a:pt x="65537" y="741879"/>
                        <a:pt x="0" y="716279"/>
                        <a:pt x="0" y="638643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片側の 2 つの角を丸めた四角形 272"/>
                <p:cNvSpPr/>
                <p:nvPr/>
              </p:nvSpPr>
              <p:spPr>
                <a:xfrm rot="16200000">
                  <a:off x="6657793" y="5961354"/>
                  <a:ext cx="107068" cy="294144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068" h="294144">
                      <a:moveTo>
                        <a:pt x="98742" y="294144"/>
                      </a:moveTo>
                      <a:lnTo>
                        <a:pt x="0" y="294141"/>
                      </a:lnTo>
                      <a:lnTo>
                        <a:pt x="0" y="294141"/>
                      </a:lnTo>
                      <a:lnTo>
                        <a:pt x="0" y="196599"/>
                      </a:lnTo>
                      <a:cubicBezTo>
                        <a:pt x="0" y="142727"/>
                        <a:pt x="53196" y="0"/>
                        <a:pt x="107068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1" name="片側の 2 つの角を丸めた四角形 660"/>
                <p:cNvSpPr/>
                <p:nvPr/>
              </p:nvSpPr>
              <p:spPr>
                <a:xfrm rot="16200000">
                  <a:off x="6637336" y="5900062"/>
                  <a:ext cx="334962" cy="1978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片側の 2 つの角を丸めた四角形 661"/>
                <p:cNvSpPr/>
                <p:nvPr/>
              </p:nvSpPr>
              <p:spPr>
                <a:xfrm rot="16200000">
                  <a:off x="6693744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角丸四角形 662"/>
                <p:cNvSpPr/>
                <p:nvPr/>
              </p:nvSpPr>
              <p:spPr>
                <a:xfrm rot="1107608">
                  <a:off x="6850925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6" name="グループ化 635"/>
              <p:cNvGrpSpPr/>
              <p:nvPr/>
            </p:nvGrpSpPr>
            <p:grpSpPr>
              <a:xfrm>
                <a:off x="6872845" y="5315458"/>
                <a:ext cx="772987" cy="1080094"/>
                <a:chOff x="10048472" y="2200610"/>
                <a:chExt cx="1035754" cy="1447256"/>
              </a:xfrm>
            </p:grpSpPr>
            <p:sp>
              <p:nvSpPr>
                <p:cNvPr id="645" name="円柱 644"/>
                <p:cNvSpPr/>
                <p:nvPr/>
              </p:nvSpPr>
              <p:spPr>
                <a:xfrm>
                  <a:off x="10098988" y="2436002"/>
                  <a:ext cx="934720" cy="1203505"/>
                </a:xfrm>
                <a:prstGeom prst="can">
                  <a:avLst>
                    <a:gd name="adj" fmla="val 1875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6" name="円柱 645"/>
                <p:cNvSpPr/>
                <p:nvPr/>
              </p:nvSpPr>
              <p:spPr>
                <a:xfrm>
                  <a:off x="10057644" y="2357807"/>
                  <a:ext cx="1017408" cy="459730"/>
                </a:xfrm>
                <a:prstGeom prst="can">
                  <a:avLst>
                    <a:gd name="adj" fmla="val 46324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7" name="正方形/長方形 646"/>
                <p:cNvSpPr/>
                <p:nvPr/>
              </p:nvSpPr>
              <p:spPr>
                <a:xfrm rot="5400000">
                  <a:off x="10019041" y="3038318"/>
                  <a:ext cx="1094615" cy="12447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正方形/長方形 647"/>
                <p:cNvSpPr/>
                <p:nvPr/>
              </p:nvSpPr>
              <p:spPr>
                <a:xfrm rot="5400000">
                  <a:off x="10019041" y="3060940"/>
                  <a:ext cx="1094615" cy="7923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台形 648"/>
                <p:cNvSpPr/>
                <p:nvPr/>
              </p:nvSpPr>
              <p:spPr>
                <a:xfrm>
                  <a:off x="10504110" y="2352021"/>
                  <a:ext cx="124477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0" name="台形 649"/>
                <p:cNvSpPr/>
                <p:nvPr/>
              </p:nvSpPr>
              <p:spPr>
                <a:xfrm>
                  <a:off x="10526730" y="2352018"/>
                  <a:ext cx="79238" cy="201230"/>
                </a:xfrm>
                <a:prstGeom prst="trapezoid">
                  <a:avLst>
                    <a:gd name="adj" fmla="val 1581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51" name="グループ化 650"/>
                <p:cNvGrpSpPr/>
                <p:nvPr/>
              </p:nvGrpSpPr>
              <p:grpSpPr>
                <a:xfrm>
                  <a:off x="10048472" y="2427302"/>
                  <a:ext cx="1035754" cy="45719"/>
                  <a:chOff x="8102884" y="3830854"/>
                  <a:chExt cx="1035754" cy="85826"/>
                </a:xfrm>
                <a:solidFill>
                  <a:srgbClr val="FF9999"/>
                </a:solidFill>
              </p:grpSpPr>
              <p:sp>
                <p:nvSpPr>
                  <p:cNvPr id="657" name="台形 656"/>
                  <p:cNvSpPr/>
                  <p:nvPr/>
                </p:nvSpPr>
                <p:spPr>
                  <a:xfrm>
                    <a:off x="8102884" y="3830854"/>
                    <a:ext cx="1035754" cy="8582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8" name="台形 657"/>
                  <p:cNvSpPr/>
                  <p:nvPr/>
                </p:nvSpPr>
                <p:spPr>
                  <a:xfrm>
                    <a:off x="8102884" y="3848226"/>
                    <a:ext cx="1035754" cy="45719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2" name="グループ化 651"/>
                <p:cNvGrpSpPr/>
                <p:nvPr/>
              </p:nvGrpSpPr>
              <p:grpSpPr>
                <a:xfrm>
                  <a:off x="10392944" y="2200610"/>
                  <a:ext cx="395365" cy="230334"/>
                  <a:chOff x="10316370" y="2102903"/>
                  <a:chExt cx="609209" cy="442224"/>
                </a:xfrm>
              </p:grpSpPr>
              <p:sp>
                <p:nvSpPr>
                  <p:cNvPr id="655" name="下カーブ矢印 654"/>
                  <p:cNvSpPr/>
                  <p:nvPr/>
                </p:nvSpPr>
                <p:spPr>
                  <a:xfrm rot="2700000" flipH="1">
                    <a:off x="10575336" y="2101718"/>
                    <a:ext cx="258261" cy="442224"/>
                  </a:xfrm>
                  <a:prstGeom prst="curvedDownArrow">
                    <a:avLst>
                      <a:gd name="adj1" fmla="val 50000"/>
                      <a:gd name="adj2" fmla="val 50000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6" name="下カーブ矢印 655"/>
                  <p:cNvSpPr/>
                  <p:nvPr/>
                </p:nvSpPr>
                <p:spPr>
                  <a:xfrm rot="18900000">
                    <a:off x="10316370" y="2102903"/>
                    <a:ext cx="258261" cy="442224"/>
                  </a:xfrm>
                  <a:prstGeom prst="curvedDownArrow">
                    <a:avLst>
                      <a:gd name="adj1" fmla="val 50000"/>
                      <a:gd name="adj2" fmla="val 48393"/>
                      <a:gd name="adj3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3" name="円/楕円 652"/>
                <p:cNvSpPr/>
                <p:nvPr/>
              </p:nvSpPr>
              <p:spPr>
                <a:xfrm>
                  <a:off x="10451669" y="2336155"/>
                  <a:ext cx="229360" cy="13707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4" name="円/楕円 653"/>
                <p:cNvSpPr/>
                <p:nvPr/>
              </p:nvSpPr>
              <p:spPr>
                <a:xfrm>
                  <a:off x="10513907" y="2324928"/>
                  <a:ext cx="114680" cy="15496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37" name="角丸四角形 636"/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角丸四角形 637"/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角丸四角形 638"/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角丸四角形 639"/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角丸四角形 640"/>
              <p:cNvSpPr/>
              <p:nvPr/>
            </p:nvSpPr>
            <p:spPr>
              <a:xfrm rot="16200000" flipH="1">
                <a:off x="7621239" y="5757274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角丸四角形 641"/>
              <p:cNvSpPr/>
              <p:nvPr/>
            </p:nvSpPr>
            <p:spPr>
              <a:xfrm rot="16200000" flipH="1">
                <a:off x="7621239" y="58211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角丸四角形 642"/>
              <p:cNvSpPr/>
              <p:nvPr/>
            </p:nvSpPr>
            <p:spPr>
              <a:xfrm rot="16200000" flipH="1">
                <a:off x="7621239" y="588710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角丸四角形 643"/>
              <p:cNvSpPr/>
              <p:nvPr/>
            </p:nvSpPr>
            <p:spPr>
              <a:xfrm rot="16200000" flipH="1">
                <a:off x="7621239" y="595307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pptx363_サンタ衣装の男性</dc:title>
  <dc:subject>pptx363_サンタ衣装の男性</dc:subject>
  <dc:creator>http://www.digipot.net</dc:creator>
  <cp:lastModifiedBy/>
  <cp:revision>1</cp:revision>
  <dcterms:created xsi:type="dcterms:W3CDTF">2014-01-30T05:12:09Z</dcterms:created>
  <dcterms:modified xsi:type="dcterms:W3CDTF">2015-11-19T00:44:38Z</dcterms:modified>
  <cp:category/>
  <cp:version>1</cp:version>
</cp:coreProperties>
</file>